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7DA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16"/>
    <p:restoredTop sz="94567"/>
  </p:normalViewPr>
  <p:slideViewPr>
    <p:cSldViewPr snapToGrid="0" snapToObjects="1">
      <p:cViewPr varScale="1">
        <p:scale>
          <a:sx n="106" d="100"/>
          <a:sy n="106" d="100"/>
        </p:scale>
        <p:origin x="184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188A1F-F176-E949-9704-C63A8000E0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65200" y="888999"/>
            <a:ext cx="10375900" cy="2984501"/>
          </a:xfrm>
        </p:spPr>
        <p:txBody>
          <a:bodyPr anchor="t"/>
          <a:lstStyle>
            <a:lvl1pPr algn="l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F20C7AD-B48B-354E-98FC-138F026EE0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5200" y="4094658"/>
            <a:ext cx="10375900" cy="1528762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7539420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188A1F-F176-E949-9704-C63A8000E08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65200" y="888999"/>
            <a:ext cx="10375900" cy="2984501"/>
          </a:xfrm>
        </p:spPr>
        <p:txBody>
          <a:bodyPr anchor="t"/>
          <a:lstStyle>
            <a:lvl1pPr algn="l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F20C7AD-B48B-354E-98FC-138F026EE0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5200" y="4094658"/>
            <a:ext cx="10375900" cy="1528762"/>
          </a:xfrm>
        </p:spPr>
        <p:txBody>
          <a:bodyPr>
            <a:normAutofit/>
          </a:bodyPr>
          <a:lstStyle>
            <a:lvl1pPr marL="0" indent="0" algn="l">
              <a:buNone/>
              <a:defRPr sz="3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36D1A6C-242E-C84D-9249-A00A56E410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5199" y="6109844"/>
            <a:ext cx="2931079" cy="300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0982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AB58E07-9911-5341-A46D-77E189EB89A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F112F61-8172-354E-8934-1F80C9ECD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0100" y="1139825"/>
            <a:ext cx="10706100" cy="214947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68B0DF-7330-6B43-9F5F-C9E735D61D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00100" y="3962400"/>
            <a:ext cx="10515600" cy="18176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0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433990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C01825-3F49-1C4C-9E39-F3DB007D4B1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EVENT NAME WILL GO HERE LOREM IPSUM DOLOR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A7AD9DE-0D64-3546-8CA7-BF25AE262B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Month XX, 20XX  </a:t>
            </a:r>
            <a:r>
              <a:rPr lang="en-US" dirty="0">
                <a:solidFill>
                  <a:srgbClr val="87DADF"/>
                </a:solidFill>
              </a:rPr>
              <a:t>|</a:t>
            </a:r>
            <a:r>
              <a:rPr lang="en-US" dirty="0"/>
              <a:t>  00:00 a.m. – 00:00 p.m.</a:t>
            </a:r>
          </a:p>
          <a:p>
            <a:r>
              <a:rPr lang="en-US" dirty="0"/>
              <a:t>Room # Here</a:t>
            </a:r>
          </a:p>
        </p:txBody>
      </p:sp>
    </p:spTree>
    <p:extLst>
      <p:ext uri="{BB962C8B-B14F-4D97-AF65-F5344CB8AC3E}">
        <p14:creationId xmlns:p14="http://schemas.microsoft.com/office/powerpoint/2010/main" val="38976762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95A4E4-DFA3-5444-A38E-07C56F3A0F0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EVENT NAME WILL GO HERE LOREM IPSUM DOLOR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46AE0C-2FC7-C645-9323-61F4A1732C9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Month XX, 20XX  </a:t>
            </a:r>
            <a:r>
              <a:rPr lang="en-US" dirty="0">
                <a:solidFill>
                  <a:srgbClr val="87DADF"/>
                </a:solidFill>
              </a:rPr>
              <a:t>|</a:t>
            </a:r>
            <a:r>
              <a:rPr lang="en-US" dirty="0"/>
              <a:t>  00:00 a.m. – 00:00 p.m.</a:t>
            </a:r>
          </a:p>
          <a:p>
            <a:r>
              <a:rPr lang="en-US" dirty="0"/>
              <a:t>Room # Here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840A13C-7511-9F41-9F2B-E5C9B4BD08FC}"/>
              </a:ext>
            </a:extLst>
          </p:cNvPr>
          <p:cNvSpPr/>
          <p:nvPr/>
        </p:nvSpPr>
        <p:spPr>
          <a:xfrm>
            <a:off x="8831179" y="6005347"/>
            <a:ext cx="2923674" cy="51735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3FC6600-54A1-8943-9577-FC6B01CC4CBD}"/>
              </a:ext>
            </a:extLst>
          </p:cNvPr>
          <p:cNvSpPr txBox="1"/>
          <p:nvPr/>
        </p:nvSpPr>
        <p:spPr>
          <a:xfrm>
            <a:off x="8927432" y="6136107"/>
            <a:ext cx="27071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</a:rPr>
              <a:t>Secondary branding here if needed</a:t>
            </a:r>
          </a:p>
        </p:txBody>
      </p:sp>
    </p:spTree>
    <p:extLst>
      <p:ext uri="{BB962C8B-B14F-4D97-AF65-F5344CB8AC3E}">
        <p14:creationId xmlns:p14="http://schemas.microsoft.com/office/powerpoint/2010/main" val="2589697805"/>
      </p:ext>
    </p:extLst>
  </p:cSld>
  <p:clrMapOvr>
    <a:masterClrMapping/>
  </p:clrMapOvr>
</p:sld>
</file>

<file path=ppt/theme/theme1.xml><?xml version="1.0" encoding="utf-8"?>
<a:theme xmlns:a="http://schemas.openxmlformats.org/drawingml/2006/main" name="Event 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59</Words>
  <Application>Microsoft Macintosh PowerPoint</Application>
  <PresentationFormat>Widescreen</PresentationFormat>
  <Paragraphs>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Event Template</vt:lpstr>
      <vt:lpstr>EVENT NAME WILL GO HERE LOREM IPSUM DOLOR</vt:lpstr>
      <vt:lpstr>EVENT NAME WILL GO HERE LOREM IPSUM DOLOR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EVENT NAME WILL GO HERE LOREM IPSUM DOLOR</dc:title>
  <dc:creator>Microsoft Office User</dc:creator>
  <cp:lastModifiedBy>Microsoft Office User</cp:lastModifiedBy>
  <cp:revision>2</cp:revision>
  <dcterms:created xsi:type="dcterms:W3CDTF">2019-05-21T03:12:37Z</dcterms:created>
  <dcterms:modified xsi:type="dcterms:W3CDTF">2019-05-21T03:27:37Z</dcterms:modified>
</cp:coreProperties>
</file>