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21945600" cy="32918400"/>
  <p:notesSz cx="6858000" cy="9144000"/>
  <p:defaultTextStyle>
    <a:defPPr>
      <a:defRPr lang="en-US"/>
    </a:defPPr>
    <a:lvl1pPr marL="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1pPr>
    <a:lvl2pPr marL="131673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2pPr>
    <a:lvl3pPr marL="263347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3pPr>
    <a:lvl4pPr marL="395020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4pPr>
    <a:lvl5pPr marL="5266944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5pPr>
    <a:lvl6pPr marL="6583680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6pPr>
    <a:lvl7pPr marL="7900416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7pPr>
    <a:lvl8pPr marL="9217152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8pPr>
    <a:lvl9pPr marL="10533888" algn="l" defTabSz="2633472" rtl="0" eaLnBrk="1" latinLnBrk="0" hangingPunct="1">
      <a:defRPr sz="5184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7DA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4"/>
    <p:restoredTop sz="94663"/>
  </p:normalViewPr>
  <p:slideViewPr>
    <p:cSldViewPr snapToGrid="0" snapToObjects="1">
      <p:cViewPr>
        <p:scale>
          <a:sx n="27" d="100"/>
          <a:sy n="27" d="100"/>
        </p:scale>
        <p:origin x="1664" y="1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vent Directio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45920" y="2628900"/>
            <a:ext cx="18653760" cy="11372850"/>
          </a:xfrm>
        </p:spPr>
        <p:txBody>
          <a:bodyPr anchor="t">
            <a:normAutofit/>
          </a:bodyPr>
          <a:lstStyle>
            <a:lvl1pPr algn="l">
              <a:defRPr sz="16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5920" y="15544800"/>
            <a:ext cx="18653760" cy="8343900"/>
          </a:xfrm>
        </p:spPr>
        <p:txBody>
          <a:bodyPr>
            <a:normAutofit/>
          </a:bodyPr>
          <a:lstStyle>
            <a:lvl1pPr marL="0" indent="0" algn="l">
              <a:buNone/>
              <a:defRPr sz="16500" b="1" i="1">
                <a:solidFill>
                  <a:srgbClr val="87DADF"/>
                </a:solidFill>
                <a:latin typeface="Georgia" panose="02040502050405020303" pitchFamily="18" charset="0"/>
              </a:defRPr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812627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Event Directional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645920" y="2628900"/>
            <a:ext cx="18653760" cy="11372850"/>
          </a:xfrm>
        </p:spPr>
        <p:txBody>
          <a:bodyPr anchor="t">
            <a:normAutofit/>
          </a:bodyPr>
          <a:lstStyle>
            <a:lvl1pPr algn="l">
              <a:defRPr sz="165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45920" y="14859000"/>
            <a:ext cx="18653760" cy="9029700"/>
          </a:xfrm>
        </p:spPr>
        <p:txBody>
          <a:bodyPr>
            <a:normAutofit/>
          </a:bodyPr>
          <a:lstStyle>
            <a:lvl1pPr marL="0" indent="0" algn="l">
              <a:buNone/>
              <a:defRPr sz="16500" b="1" i="1">
                <a:solidFill>
                  <a:srgbClr val="87DADF"/>
                </a:solidFill>
                <a:latin typeface="Georgia" panose="02040502050405020303" pitchFamily="18" charset="0"/>
              </a:defRPr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F2F47D3-4B09-6949-954C-ECD7CA759A4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45920" y="30708600"/>
            <a:ext cx="8801100" cy="90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0915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pro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03368" y="17084842"/>
            <a:ext cx="12127832" cy="10828421"/>
          </a:xfrm>
        </p:spPr>
        <p:txBody>
          <a:bodyPr/>
          <a:lstStyle>
            <a:lvl2pPr marL="109728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61F76F2-8712-E240-9EBA-84BA8AA0AA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508125" y="10202779"/>
            <a:ext cx="18929350" cy="5149934"/>
          </a:xfrm>
        </p:spPr>
        <p:txBody>
          <a:bodyPr>
            <a:normAutofit/>
          </a:bodyPr>
          <a:lstStyle>
            <a:lvl1pPr>
              <a:defRPr sz="7500"/>
            </a:lvl1pPr>
            <a:lvl2pPr marL="109728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C2E8C5D-FE67-8B41-B201-D329BBCF80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08125" y="17084675"/>
            <a:ext cx="6335713" cy="6737350"/>
          </a:xfrm>
          <a:solidFill>
            <a:schemeClr val="accent3"/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57111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aker promo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03368" y="17084842"/>
            <a:ext cx="12127832" cy="10828421"/>
          </a:xfrm>
        </p:spPr>
        <p:txBody>
          <a:bodyPr/>
          <a:lstStyle>
            <a:lvl2pPr marL="109728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61F76F2-8712-E240-9EBA-84BA8AA0AAF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508125" y="10202779"/>
            <a:ext cx="18929350" cy="5149934"/>
          </a:xfrm>
        </p:spPr>
        <p:txBody>
          <a:bodyPr>
            <a:normAutofit/>
          </a:bodyPr>
          <a:lstStyle>
            <a:lvl1pPr>
              <a:defRPr sz="7500"/>
            </a:lvl1pPr>
            <a:lvl2pPr marL="109728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C2E8C5D-FE67-8B41-B201-D329BBCF803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508125" y="17084675"/>
            <a:ext cx="6335713" cy="6737350"/>
          </a:xfrm>
          <a:solidFill>
            <a:schemeClr val="accent3"/>
          </a:solidFill>
        </p:spPr>
        <p:txBody>
          <a:bodyPr/>
          <a:lstStyle/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6AB5FC5-34C8-9744-A511-57A96845153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45920" y="30708600"/>
            <a:ext cx="8801100" cy="90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5049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prom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8760" y="19587410"/>
            <a:ext cx="18928080" cy="8130339"/>
          </a:xfrm>
        </p:spPr>
        <p:txBody>
          <a:bodyPr/>
          <a:lstStyle>
            <a:lvl2pPr marL="109728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3F5B482-1697-F544-AFFB-30E8570CAF0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508760" y="12512675"/>
            <a:ext cx="18928715" cy="6497638"/>
          </a:xfrm>
        </p:spPr>
        <p:txBody>
          <a:bodyPr>
            <a:normAutofit/>
          </a:bodyPr>
          <a:lstStyle>
            <a:lvl1pPr>
              <a:defRPr sz="7500"/>
            </a:lvl1pPr>
            <a:lvl2pPr marL="109728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336867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vent promo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08760" y="19587410"/>
            <a:ext cx="18928080" cy="8130339"/>
          </a:xfrm>
        </p:spPr>
        <p:txBody>
          <a:bodyPr/>
          <a:lstStyle>
            <a:lvl2pPr marL="109728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A7D6DB-21A1-8141-A5C1-2BB08FD93D0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45920" y="30708600"/>
            <a:ext cx="8801100" cy="901502"/>
          </a:xfrm>
          <a:prstGeom prst="rect">
            <a:avLst/>
          </a:prstGeom>
        </p:spPr>
      </p:pic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63F5B482-1697-F544-AFFB-30E8570CAF0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508760" y="12512675"/>
            <a:ext cx="18928715" cy="6497638"/>
          </a:xfrm>
        </p:spPr>
        <p:txBody>
          <a:bodyPr>
            <a:normAutofit/>
          </a:bodyPr>
          <a:lstStyle>
            <a:lvl1pPr>
              <a:defRPr sz="7500"/>
            </a:lvl1pPr>
            <a:lvl2pPr marL="1097280" indent="0">
              <a:buNone/>
              <a:defRPr/>
            </a:lvl2pPr>
          </a:lstStyle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59372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0D009BA-A7C7-9249-811B-4BA663FC356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0" y="-50371"/>
            <a:ext cx="21945600" cy="32968771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08760" y="1752607"/>
            <a:ext cx="18928080" cy="63627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08760" y="11544300"/>
            <a:ext cx="18928080" cy="1810512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36611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2" r:id="rId3"/>
    <p:sldLayoutId id="2147483665" r:id="rId4"/>
    <p:sldLayoutId id="2147483666" r:id="rId5"/>
    <p:sldLayoutId id="2147483664" r:id="rId6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sz="13500" kern="120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0" indent="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None/>
        <a:defRPr sz="5500" kern="1200">
          <a:solidFill>
            <a:schemeClr val="bg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09026-0502-0C48-BA2E-2054A74B3A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EVENT NAME WILL GO HERE LOREM IPSUM DOLOR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5590D3-B6A8-6243-A235-4AFB939C971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Registration</a:t>
            </a:r>
          </a:p>
        </p:txBody>
      </p:sp>
    </p:spTree>
    <p:extLst>
      <p:ext uri="{BB962C8B-B14F-4D97-AF65-F5344CB8AC3E}">
        <p14:creationId xmlns:p14="http://schemas.microsoft.com/office/powerpoint/2010/main" val="33391870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47761-0287-7545-8022-A44227FBA8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EVENT NAME WILL GO HERE LOREM IPSUM DOLOR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C48FA5-3D75-D14B-8D2E-E4AD8A0CFB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Registration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7BE270-102B-184C-8FC0-1E715DDFBD28}"/>
              </a:ext>
            </a:extLst>
          </p:cNvPr>
          <p:cNvSpPr/>
          <p:nvPr/>
        </p:nvSpPr>
        <p:spPr>
          <a:xfrm>
            <a:off x="13628687" y="30414756"/>
            <a:ext cx="7097422" cy="133225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6847BE-7274-7747-8DF9-BE64ACA7CD66}"/>
              </a:ext>
            </a:extLst>
          </p:cNvPr>
          <p:cNvSpPr txBox="1"/>
          <p:nvPr/>
        </p:nvSpPr>
        <p:spPr>
          <a:xfrm>
            <a:off x="13628688" y="30816886"/>
            <a:ext cx="7097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Secondary branding here if needed</a:t>
            </a:r>
          </a:p>
        </p:txBody>
      </p:sp>
    </p:spTree>
    <p:extLst>
      <p:ext uri="{BB962C8B-B14F-4D97-AF65-F5344CB8AC3E}">
        <p14:creationId xmlns:p14="http://schemas.microsoft.com/office/powerpoint/2010/main" val="17551242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309026-0502-0C48-BA2E-2054A74B3AE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EVENT NAME WILL GO HERE LOREM IPSUM DOLOR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5590D3-B6A8-6243-A235-4AFB939C97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45920" y="15544800"/>
            <a:ext cx="18653760" cy="4090737"/>
          </a:xfrm>
        </p:spPr>
        <p:txBody>
          <a:bodyPr/>
          <a:lstStyle/>
          <a:p>
            <a:r>
              <a:rPr lang="en-US" dirty="0"/>
              <a:t>Registration</a:t>
            </a:r>
          </a:p>
        </p:txBody>
      </p:sp>
      <p:sp>
        <p:nvSpPr>
          <p:cNvPr id="4" name="Right Arrow 3">
            <a:extLst>
              <a:ext uri="{FF2B5EF4-FFF2-40B4-BE49-F238E27FC236}">
                <a16:creationId xmlns:a16="http://schemas.microsoft.com/office/drawing/2014/main" id="{4358EFF2-214B-9D47-8366-D2DD8BAFFEBB}"/>
              </a:ext>
            </a:extLst>
          </p:cNvPr>
          <p:cNvSpPr/>
          <p:nvPr/>
        </p:nvSpPr>
        <p:spPr>
          <a:xfrm>
            <a:off x="5491212" y="19586645"/>
            <a:ext cx="10963175" cy="7749102"/>
          </a:xfrm>
          <a:prstGeom prst="rightArrow">
            <a:avLst>
              <a:gd name="adj1" fmla="val 50000"/>
              <a:gd name="adj2" fmla="val 7235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51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F47761-0287-7545-8022-A44227FBA89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EVENT NAME WILL GO HERE LOREM IPSUM DOLOR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C48FA5-3D75-D14B-8D2E-E4AD8A0CFB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Registration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87BE270-102B-184C-8FC0-1E715DDFBD28}"/>
              </a:ext>
            </a:extLst>
          </p:cNvPr>
          <p:cNvSpPr/>
          <p:nvPr/>
        </p:nvSpPr>
        <p:spPr>
          <a:xfrm>
            <a:off x="13628687" y="30414756"/>
            <a:ext cx="7097422" cy="133225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66847BE-7274-7747-8DF9-BE64ACA7CD66}"/>
              </a:ext>
            </a:extLst>
          </p:cNvPr>
          <p:cNvSpPr txBox="1"/>
          <p:nvPr/>
        </p:nvSpPr>
        <p:spPr>
          <a:xfrm>
            <a:off x="13628688" y="30816886"/>
            <a:ext cx="7097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Secondary branding here if needed</a:t>
            </a:r>
          </a:p>
        </p:txBody>
      </p:sp>
      <p:sp>
        <p:nvSpPr>
          <p:cNvPr id="6" name="Right Arrow 5">
            <a:extLst>
              <a:ext uri="{FF2B5EF4-FFF2-40B4-BE49-F238E27FC236}">
                <a16:creationId xmlns:a16="http://schemas.microsoft.com/office/drawing/2014/main" id="{EF33CD89-4154-B64A-BC33-8550B77DB750}"/>
              </a:ext>
            </a:extLst>
          </p:cNvPr>
          <p:cNvSpPr/>
          <p:nvPr/>
        </p:nvSpPr>
        <p:spPr>
          <a:xfrm>
            <a:off x="5491212" y="19586645"/>
            <a:ext cx="10963175" cy="7749102"/>
          </a:xfrm>
          <a:prstGeom prst="rightArrow">
            <a:avLst>
              <a:gd name="adj1" fmla="val 50000"/>
              <a:gd name="adj2" fmla="val 72358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709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E66B1B-B77A-3B4F-A16A-27D96A440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NAME WILL GO HERE LOREM IPSUM DOLOR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5533B1F-A3B3-4D43-9778-AA5FC1EEE2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Short blurb will go here. </a:t>
            </a: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Quisque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tempus </a:t>
            </a:r>
            <a:r>
              <a:rPr lang="en-US" dirty="0" err="1"/>
              <a:t>condimentum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facilisis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,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id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a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, lacinia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. Duis id </a:t>
            </a:r>
            <a:r>
              <a:rPr lang="en-US" dirty="0" err="1"/>
              <a:t>varius</a:t>
            </a:r>
            <a:r>
              <a:rPr lang="en-US" dirty="0"/>
              <a:t> ipsum, et convallis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lacinia </a:t>
            </a:r>
            <a:r>
              <a:rPr lang="en-US" dirty="0" err="1"/>
              <a:t>auctor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.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203B86D-0A5E-A84F-B5ED-F131DCE5EDA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508125" y="11020922"/>
            <a:ext cx="18929350" cy="5293895"/>
          </a:xfrm>
        </p:spPr>
        <p:txBody>
          <a:bodyPr/>
          <a:lstStyle/>
          <a:p>
            <a:r>
              <a:rPr lang="en-US" b="1" dirty="0">
                <a:solidFill>
                  <a:srgbClr val="87DADF"/>
                </a:solidFill>
              </a:rPr>
              <a:t>Month XX, 20XX</a:t>
            </a:r>
          </a:p>
          <a:p>
            <a:r>
              <a:rPr lang="en-US" dirty="0"/>
              <a:t>00:00 a.m. – 00:00 p.m.</a:t>
            </a:r>
          </a:p>
          <a:p>
            <a:r>
              <a:rPr lang="en-US" dirty="0"/>
              <a:t>Location/Room #</a:t>
            </a: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BCBA506-DD49-5B4F-8A15-F4C57F9E7EF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9318330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6B85B-1FC1-704A-BC5C-1BDCCDF788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NAME WILL GO HERE LOREM IPSUM DOLOR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7C95AA-9D1B-4240-952A-08BA8D5FDD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Short blurb will go here. </a:t>
            </a: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Quisque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tempus </a:t>
            </a:r>
            <a:r>
              <a:rPr lang="en-US" dirty="0" err="1"/>
              <a:t>condimentum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facilisis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,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id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a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, lacinia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. Duis id </a:t>
            </a:r>
            <a:r>
              <a:rPr lang="en-US" dirty="0" err="1"/>
              <a:t>varius</a:t>
            </a:r>
            <a:r>
              <a:rPr lang="en-US" dirty="0"/>
              <a:t> ipsum, et convallis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lacinia </a:t>
            </a:r>
            <a:r>
              <a:rPr lang="en-US" dirty="0" err="1"/>
              <a:t>auctor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3D17CB-8B97-D549-B545-3568A17D90E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508125" y="10635915"/>
            <a:ext cx="18929350" cy="4716797"/>
          </a:xfrm>
        </p:spPr>
        <p:txBody>
          <a:bodyPr/>
          <a:lstStyle/>
          <a:p>
            <a:r>
              <a:rPr lang="en-US" b="1" dirty="0">
                <a:solidFill>
                  <a:srgbClr val="87DADF"/>
                </a:solidFill>
              </a:rPr>
              <a:t>Month XX, 20XX</a:t>
            </a:r>
          </a:p>
          <a:p>
            <a:r>
              <a:rPr lang="en-US" dirty="0"/>
              <a:t>00:00 a.m. – 00:00 p.m.</a:t>
            </a:r>
          </a:p>
          <a:p>
            <a:r>
              <a:rPr lang="en-US" dirty="0"/>
              <a:t>Location/Room #</a:t>
            </a: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9C84072D-C574-5044-AC5F-885CFBD6BB5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B95603F-0A6C-DB44-BBC1-D267DCF0FE2D}"/>
              </a:ext>
            </a:extLst>
          </p:cNvPr>
          <p:cNvSpPr/>
          <p:nvPr/>
        </p:nvSpPr>
        <p:spPr>
          <a:xfrm>
            <a:off x="13628687" y="30414756"/>
            <a:ext cx="7097422" cy="133225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4259E8-EC98-6843-A3C4-1EF80F08A39C}"/>
              </a:ext>
            </a:extLst>
          </p:cNvPr>
          <p:cNvSpPr txBox="1"/>
          <p:nvPr/>
        </p:nvSpPr>
        <p:spPr>
          <a:xfrm>
            <a:off x="13628688" y="30816886"/>
            <a:ext cx="7097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Secondary branding here if needed</a:t>
            </a:r>
          </a:p>
        </p:txBody>
      </p:sp>
    </p:spTree>
    <p:extLst>
      <p:ext uri="{BB962C8B-B14F-4D97-AF65-F5344CB8AC3E}">
        <p14:creationId xmlns:p14="http://schemas.microsoft.com/office/powerpoint/2010/main" val="11044771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3E73B-D511-A949-B6E0-2523F09EB8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EVENT NAME WILL GO HERE LOREM IPSUM DOLOR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4496D6C-1636-DA47-9C99-0ED67D9D55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Short blurb will go here. </a:t>
            </a: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Quisque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tempus </a:t>
            </a:r>
            <a:r>
              <a:rPr lang="en-US" dirty="0" err="1"/>
              <a:t>condimentum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facilisis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,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id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a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, lacinia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. Duis id </a:t>
            </a:r>
            <a:r>
              <a:rPr lang="en-US" dirty="0" err="1"/>
              <a:t>varius</a:t>
            </a:r>
            <a:r>
              <a:rPr lang="en-US" dirty="0"/>
              <a:t> ipsum, et convallis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lacinia </a:t>
            </a:r>
            <a:r>
              <a:rPr lang="en-US" dirty="0" err="1"/>
              <a:t>auctor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669D394-632A-7640-95F6-8EEE4B71DF60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1" dirty="0">
                <a:solidFill>
                  <a:srgbClr val="87DADF"/>
                </a:solidFill>
              </a:rPr>
              <a:t>Month XX, 20XX</a:t>
            </a:r>
          </a:p>
          <a:p>
            <a:r>
              <a:rPr lang="en-US" dirty="0"/>
              <a:t>00:00 a.m. – 00:00 p.m.</a:t>
            </a:r>
          </a:p>
          <a:p>
            <a:r>
              <a:rPr lang="en-US" dirty="0"/>
              <a:t>Location/Room #</a:t>
            </a:r>
          </a:p>
        </p:txBody>
      </p:sp>
    </p:spTree>
    <p:extLst>
      <p:ext uri="{BB962C8B-B14F-4D97-AF65-F5344CB8AC3E}">
        <p14:creationId xmlns:p14="http://schemas.microsoft.com/office/powerpoint/2010/main" val="17472556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2DB8D-FF1A-E042-9C72-EB28E51BE0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08760" y="1752606"/>
            <a:ext cx="18928080" cy="8594551"/>
          </a:xfrm>
        </p:spPr>
        <p:txBody>
          <a:bodyPr/>
          <a:lstStyle/>
          <a:p>
            <a:r>
              <a:rPr lang="en-US" dirty="0"/>
              <a:t>EVENT NAME WILL GO HERE LOREM IPSUM DOLOR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FC473E-C423-9842-BE33-91757B7587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Short blurb will go here. </a:t>
            </a: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Quisque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odio</a:t>
            </a:r>
            <a:r>
              <a:rPr lang="en-US" dirty="0"/>
              <a:t> tempus </a:t>
            </a:r>
            <a:r>
              <a:rPr lang="en-US" dirty="0" err="1"/>
              <a:t>condimentum</a:t>
            </a:r>
            <a:r>
              <a:rPr lang="en-US" dirty="0"/>
              <a:t>. </a:t>
            </a:r>
            <a:r>
              <a:rPr lang="en-US" dirty="0" err="1"/>
              <a:t>Praesent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, </a:t>
            </a:r>
            <a:r>
              <a:rPr lang="en-US" dirty="0" err="1"/>
              <a:t>facilisis</a:t>
            </a:r>
            <a:r>
              <a:rPr lang="en-US" dirty="0"/>
              <a:t>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viverra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, </a:t>
            </a:r>
            <a:r>
              <a:rPr lang="en-US" dirty="0" err="1"/>
              <a:t>iaculis</a:t>
            </a:r>
            <a:r>
              <a:rPr lang="en-US" dirty="0"/>
              <a:t>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. </a:t>
            </a:r>
            <a:r>
              <a:rPr lang="en-US" dirty="0" err="1"/>
              <a:t>Suspendisse</a:t>
            </a:r>
            <a:r>
              <a:rPr lang="en-US" dirty="0"/>
              <a:t> </a:t>
            </a:r>
            <a:r>
              <a:rPr lang="en-US" dirty="0" err="1"/>
              <a:t>congue</a:t>
            </a:r>
            <a:r>
              <a:rPr lang="en-US" dirty="0"/>
              <a:t> </a:t>
            </a:r>
            <a:r>
              <a:rPr lang="en-US" dirty="0" err="1"/>
              <a:t>erat</a:t>
            </a:r>
            <a:r>
              <a:rPr lang="en-US" dirty="0"/>
              <a:t> id </a:t>
            </a:r>
            <a:r>
              <a:rPr lang="en-US" dirty="0" err="1"/>
              <a:t>vulputate</a:t>
            </a:r>
            <a:r>
              <a:rPr lang="en-US" dirty="0"/>
              <a:t> </a:t>
            </a:r>
            <a:r>
              <a:rPr lang="en-US" dirty="0" err="1"/>
              <a:t>bibendum</a:t>
            </a:r>
            <a:r>
              <a:rPr lang="en-US" dirty="0"/>
              <a:t>. </a:t>
            </a:r>
            <a:r>
              <a:rPr lang="en-US" dirty="0" err="1"/>
              <a:t>Aliquam</a:t>
            </a:r>
            <a:r>
              <a:rPr lang="en-US" dirty="0"/>
              <a:t> </a:t>
            </a:r>
            <a:r>
              <a:rPr lang="en-US" dirty="0" err="1"/>
              <a:t>eget</a:t>
            </a:r>
            <a:r>
              <a:rPr lang="en-US" dirty="0"/>
              <a:t> </a:t>
            </a:r>
            <a:r>
              <a:rPr lang="en-US" dirty="0" err="1"/>
              <a:t>enim</a:t>
            </a:r>
            <a:r>
              <a:rPr lang="en-US" dirty="0"/>
              <a:t> </a:t>
            </a:r>
            <a:r>
              <a:rPr lang="en-US" dirty="0" err="1"/>
              <a:t>mauris</a:t>
            </a:r>
            <a:r>
              <a:rPr lang="en-US" dirty="0"/>
              <a:t>. </a:t>
            </a:r>
            <a:r>
              <a:rPr lang="en-US" dirty="0" err="1"/>
              <a:t>Curabitur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finibus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a </a:t>
            </a:r>
            <a:r>
              <a:rPr lang="en-US" dirty="0" err="1"/>
              <a:t>nibh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, lacinia </a:t>
            </a:r>
            <a:r>
              <a:rPr lang="en-US" dirty="0" err="1"/>
              <a:t>mauris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, </a:t>
            </a:r>
            <a:r>
              <a:rPr lang="en-US" dirty="0" err="1"/>
              <a:t>fringilla</a:t>
            </a:r>
            <a:r>
              <a:rPr lang="en-US" dirty="0"/>
              <a:t> </a:t>
            </a:r>
            <a:r>
              <a:rPr lang="en-US" dirty="0" err="1"/>
              <a:t>turpis</a:t>
            </a:r>
            <a:r>
              <a:rPr lang="en-US" dirty="0"/>
              <a:t>. Duis id </a:t>
            </a:r>
            <a:r>
              <a:rPr lang="en-US" dirty="0" err="1"/>
              <a:t>varius</a:t>
            </a:r>
            <a:r>
              <a:rPr lang="en-US" dirty="0"/>
              <a:t> ipsum, et convallis </a:t>
            </a:r>
            <a:r>
              <a:rPr lang="en-US" dirty="0" err="1"/>
              <a:t>elit</a:t>
            </a:r>
            <a:r>
              <a:rPr lang="en-US" dirty="0"/>
              <a:t>. </a:t>
            </a:r>
            <a:r>
              <a:rPr lang="en-US" dirty="0" err="1"/>
              <a:t>Aenean</a:t>
            </a:r>
            <a:r>
              <a:rPr lang="en-US" dirty="0"/>
              <a:t> </a:t>
            </a:r>
            <a:r>
              <a:rPr lang="en-US" dirty="0" err="1"/>
              <a:t>laoreet</a:t>
            </a:r>
            <a:r>
              <a:rPr lang="en-US" dirty="0"/>
              <a:t> lacinia </a:t>
            </a:r>
            <a:r>
              <a:rPr lang="en-US" dirty="0" err="1"/>
              <a:t>auctor</a:t>
            </a:r>
            <a:r>
              <a:rPr lang="en-US" dirty="0"/>
              <a:t>. </a:t>
            </a:r>
            <a:r>
              <a:rPr lang="en-US" dirty="0" err="1"/>
              <a:t>Sed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nunc</a:t>
            </a:r>
            <a:r>
              <a:rPr lang="en-US" dirty="0"/>
              <a:t> </a:t>
            </a:r>
            <a:r>
              <a:rPr lang="en-US" dirty="0" err="1"/>
              <a:t>metus</a:t>
            </a:r>
            <a:r>
              <a:rPr lang="en-US" dirty="0"/>
              <a:t>.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5D8FC0-8E1E-0946-8652-2D51F70CFC2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1" dirty="0">
                <a:solidFill>
                  <a:srgbClr val="87DADF"/>
                </a:solidFill>
              </a:rPr>
              <a:t>Month XX, 20XX</a:t>
            </a:r>
          </a:p>
          <a:p>
            <a:r>
              <a:rPr lang="en-US" dirty="0"/>
              <a:t>00:00 a.m. – 00:00 p.m.</a:t>
            </a:r>
          </a:p>
          <a:p>
            <a:r>
              <a:rPr lang="en-US" dirty="0"/>
              <a:t>Location/Room #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11537BE-8324-0E4A-BBA1-7F5D13906989}"/>
              </a:ext>
            </a:extLst>
          </p:cNvPr>
          <p:cNvSpPr/>
          <p:nvPr/>
        </p:nvSpPr>
        <p:spPr>
          <a:xfrm>
            <a:off x="13628687" y="30414756"/>
            <a:ext cx="7097422" cy="1332255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9174FBE-BEF6-9348-9259-4DA23F388D7C}"/>
              </a:ext>
            </a:extLst>
          </p:cNvPr>
          <p:cNvSpPr txBox="1"/>
          <p:nvPr/>
        </p:nvSpPr>
        <p:spPr>
          <a:xfrm>
            <a:off x="13628688" y="30816886"/>
            <a:ext cx="70974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Secondary branding here if needed</a:t>
            </a:r>
          </a:p>
        </p:txBody>
      </p:sp>
    </p:spTree>
    <p:extLst>
      <p:ext uri="{BB962C8B-B14F-4D97-AF65-F5344CB8AC3E}">
        <p14:creationId xmlns:p14="http://schemas.microsoft.com/office/powerpoint/2010/main" val="701352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</TotalTime>
  <Words>504</Words>
  <Application>Microsoft Macintosh PowerPoint</Application>
  <PresentationFormat>Custom</PresentationFormat>
  <Paragraphs>32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Georgia</vt:lpstr>
      <vt:lpstr>Office Theme</vt:lpstr>
      <vt:lpstr>EVENT NAME WILL GO HERE LOREM IPSUM DOLOR</vt:lpstr>
      <vt:lpstr>EVENT NAME WILL GO HERE LOREM IPSUM DOLOR</vt:lpstr>
      <vt:lpstr>EVENT NAME WILL GO HERE LOREM IPSUM DOLOR</vt:lpstr>
      <vt:lpstr>EVENT NAME WILL GO HERE LOREM IPSUM DOLOR</vt:lpstr>
      <vt:lpstr>EVENT NAME WILL GO HERE LOREM IPSUM DOLOR</vt:lpstr>
      <vt:lpstr>EVENT NAME WILL GO HERE LOREM IPSUM DOLOR</vt:lpstr>
      <vt:lpstr>EVENT NAME WILL GO HERE LOREM IPSUM DOLOR</vt:lpstr>
      <vt:lpstr>EVENT NAME WILL GO HERE LOREM IPSUM DOLOR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EVENT NAME WILL GO HERE LOREM IPSUM DOLOR</dc:title>
  <dc:creator>Microsoft Office User</dc:creator>
  <cp:lastModifiedBy>Microsoft Office User</cp:lastModifiedBy>
  <cp:revision>3</cp:revision>
  <dcterms:created xsi:type="dcterms:W3CDTF">2019-05-21T13:20:33Z</dcterms:created>
  <dcterms:modified xsi:type="dcterms:W3CDTF">2019-05-21T13:46:04Z</dcterms:modified>
</cp:coreProperties>
</file>