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</p:sldIdLst>
  <p:sldSz cx="21945600" cy="32918400"/>
  <p:notesSz cx="6858000" cy="9144000"/>
  <p:defaultTextStyle>
    <a:defPPr>
      <a:defRPr lang="en-US"/>
    </a:defPPr>
    <a:lvl1pPr marL="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1pPr>
    <a:lvl2pPr marL="131673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2pPr>
    <a:lvl3pPr marL="263347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3pPr>
    <a:lvl4pPr marL="395020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4pPr>
    <a:lvl5pPr marL="5266944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5pPr>
    <a:lvl6pPr marL="658368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6pPr>
    <a:lvl7pPr marL="790041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7pPr>
    <a:lvl8pPr marL="921715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8pPr>
    <a:lvl9pPr marL="1053388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DA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4"/>
    <p:restoredTop sz="94663"/>
  </p:normalViewPr>
  <p:slideViewPr>
    <p:cSldViewPr snapToGrid="0" snapToObjects="1">
      <p:cViewPr>
        <p:scale>
          <a:sx n="27" d="100"/>
          <a:sy n="27" d="100"/>
        </p:scale>
        <p:origin x="1664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645920" y="1540042"/>
            <a:ext cx="18653760" cy="6545179"/>
          </a:xfrm>
        </p:spPr>
        <p:txBody>
          <a:bodyPr anchor="t">
            <a:normAutofit/>
          </a:bodyPr>
          <a:lstStyle>
            <a:lvl1pPr algn="l">
              <a:defRPr sz="125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45920" y="8085221"/>
            <a:ext cx="18653760" cy="3898233"/>
          </a:xfrm>
        </p:spPr>
        <p:txBody>
          <a:bodyPr>
            <a:normAutofit/>
          </a:bodyPr>
          <a:lstStyle>
            <a:lvl1pPr marL="0" indent="0" algn="l">
              <a:buNone/>
              <a:defRPr sz="7200" b="1" i="0">
                <a:solidFill>
                  <a:srgbClr val="87DAD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097280" indent="0" algn="ctr">
              <a:buNone/>
              <a:defRPr sz="4800"/>
            </a:lvl2pPr>
            <a:lvl3pPr marL="2194560" indent="0" algn="ctr">
              <a:buNone/>
              <a:defRPr sz="4320"/>
            </a:lvl3pPr>
            <a:lvl4pPr marL="3291840" indent="0" algn="ctr">
              <a:buNone/>
              <a:defRPr sz="3840"/>
            </a:lvl4pPr>
            <a:lvl5pPr marL="4389120" indent="0" algn="ctr">
              <a:buNone/>
              <a:defRPr sz="3840"/>
            </a:lvl5pPr>
            <a:lvl6pPr marL="5486400" indent="0" algn="ctr">
              <a:buNone/>
              <a:defRPr sz="3840"/>
            </a:lvl6pPr>
            <a:lvl7pPr marL="6583680" indent="0" algn="ctr">
              <a:buNone/>
              <a:defRPr sz="3840"/>
            </a:lvl7pPr>
            <a:lvl8pPr marL="7680960" indent="0" algn="ctr">
              <a:buNone/>
              <a:defRPr sz="3840"/>
            </a:lvl8pPr>
            <a:lvl9pPr marL="8778240" indent="0" algn="ctr">
              <a:buNone/>
              <a:defRPr sz="384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1262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645920" y="1540042"/>
            <a:ext cx="18653760" cy="6545179"/>
          </a:xfrm>
        </p:spPr>
        <p:txBody>
          <a:bodyPr anchor="t">
            <a:normAutofit/>
          </a:bodyPr>
          <a:lstStyle>
            <a:lvl1pPr algn="l">
              <a:defRPr sz="125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45920" y="8085221"/>
            <a:ext cx="18653760" cy="2887579"/>
          </a:xfrm>
        </p:spPr>
        <p:txBody>
          <a:bodyPr>
            <a:normAutofit/>
          </a:bodyPr>
          <a:lstStyle>
            <a:lvl1pPr marL="0" indent="0" algn="l">
              <a:buNone/>
              <a:defRPr sz="7200" b="1" i="0">
                <a:solidFill>
                  <a:srgbClr val="87DAD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097280" indent="0" algn="ctr">
              <a:buNone/>
              <a:defRPr sz="4800"/>
            </a:lvl2pPr>
            <a:lvl3pPr marL="2194560" indent="0" algn="ctr">
              <a:buNone/>
              <a:defRPr sz="4320"/>
            </a:lvl3pPr>
            <a:lvl4pPr marL="3291840" indent="0" algn="ctr">
              <a:buNone/>
              <a:defRPr sz="3840"/>
            </a:lvl4pPr>
            <a:lvl5pPr marL="4389120" indent="0" algn="ctr">
              <a:buNone/>
              <a:defRPr sz="3840"/>
            </a:lvl5pPr>
            <a:lvl6pPr marL="5486400" indent="0" algn="ctr">
              <a:buNone/>
              <a:defRPr sz="3840"/>
            </a:lvl6pPr>
            <a:lvl7pPr marL="6583680" indent="0" algn="ctr">
              <a:buNone/>
              <a:defRPr sz="3840"/>
            </a:lvl7pPr>
            <a:lvl8pPr marL="7680960" indent="0" algn="ctr">
              <a:buNone/>
              <a:defRPr sz="3840"/>
            </a:lvl8pPr>
            <a:lvl9pPr marL="8778240" indent="0" algn="ctr">
              <a:buNone/>
              <a:defRPr sz="384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833A0A-5657-0241-9478-4EE57F949E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45920" y="11939338"/>
            <a:ext cx="8801100" cy="90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387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llogg 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F2F47D3-4B09-6949-954C-ECD7CA759A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415942" y="2121569"/>
            <a:ext cx="17345031" cy="1776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091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0D009BA-A7C7-9249-811B-4BA663FC356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-50371"/>
            <a:ext cx="21945600" cy="3296877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08760" y="1752607"/>
            <a:ext cx="18928080" cy="63627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08760" y="9384632"/>
            <a:ext cx="18928080" cy="34169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36611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4" r:id="rId2"/>
    <p:sldLayoutId id="2147483663" r:id="rId3"/>
  </p:sldLayoutIdLst>
  <p:txStyles>
    <p:titleStyle>
      <a:lvl1pPr algn="l" defTabSz="2194560" rtl="0" eaLnBrk="1" latinLnBrk="0" hangingPunct="1">
        <a:lnSpc>
          <a:spcPct val="90000"/>
        </a:lnSpc>
        <a:spcBef>
          <a:spcPct val="0"/>
        </a:spcBef>
        <a:buNone/>
        <a:defRPr sz="1250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219456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None/>
        <a:defRPr sz="7200" b="1" kern="1200">
          <a:solidFill>
            <a:srgbClr val="87DADF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6459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309026-0502-0C48-BA2E-2054A74B3A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EVENT NAME WILL GO HERE LOREM IPSUM DOLOR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5590D3-B6A8-6243-A235-4AFB939C97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45920" y="8085221"/>
            <a:ext cx="18653760" cy="3898233"/>
          </a:xfrm>
        </p:spPr>
        <p:txBody>
          <a:bodyPr/>
          <a:lstStyle/>
          <a:p>
            <a:r>
              <a:rPr lang="en-US" dirty="0"/>
              <a:t>Sub-title can go here if needed lorem ipsum dolor sit</a:t>
            </a:r>
          </a:p>
        </p:txBody>
      </p:sp>
    </p:spTree>
    <p:extLst>
      <p:ext uri="{BB962C8B-B14F-4D97-AF65-F5344CB8AC3E}">
        <p14:creationId xmlns:p14="http://schemas.microsoft.com/office/powerpoint/2010/main" val="3339187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47761-0287-7545-8022-A44227FBA8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EVENT NAME WILL GO HERE LOREM IPSUM DOLOR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C48FA5-3D75-D14B-8D2E-E4AD8A0CFB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45920" y="8085222"/>
            <a:ext cx="18653760" cy="2695074"/>
          </a:xfrm>
        </p:spPr>
        <p:txBody>
          <a:bodyPr/>
          <a:lstStyle/>
          <a:p>
            <a:r>
              <a:rPr lang="en-US" dirty="0"/>
              <a:t>Sub-title can go here if needed lorem ipsum dolor sit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7BE270-102B-184C-8FC0-1E715DDFBD28}"/>
              </a:ext>
            </a:extLst>
          </p:cNvPr>
          <p:cNvSpPr/>
          <p:nvPr/>
        </p:nvSpPr>
        <p:spPr>
          <a:xfrm>
            <a:off x="13202258" y="11741745"/>
            <a:ext cx="7097422" cy="133225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6847BE-7274-7747-8DF9-BE64ACA7CD66}"/>
              </a:ext>
            </a:extLst>
          </p:cNvPr>
          <p:cNvSpPr txBox="1"/>
          <p:nvPr/>
        </p:nvSpPr>
        <p:spPr>
          <a:xfrm>
            <a:off x="13202259" y="12143875"/>
            <a:ext cx="7097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Secondary branding here if needed</a:t>
            </a:r>
          </a:p>
        </p:txBody>
      </p:sp>
    </p:spTree>
    <p:extLst>
      <p:ext uri="{BB962C8B-B14F-4D97-AF65-F5344CB8AC3E}">
        <p14:creationId xmlns:p14="http://schemas.microsoft.com/office/powerpoint/2010/main" val="1755124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80289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35</TotalTime>
  <Words>41</Words>
  <Application>Microsoft Macintosh PowerPoint</Application>
  <PresentationFormat>Custom</PresentationFormat>
  <Paragraphs>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EVENT NAME WILL GO HERE LOREM IPSUM DOLOR</vt:lpstr>
      <vt:lpstr>EVENT NAME WILL GO HERE LOREM IPSUM DOLOR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NAME WILL GO HERE LOREM IPSUM DOLOR</dc:title>
  <dc:creator>Microsoft Office User</dc:creator>
  <cp:lastModifiedBy>Microsoft Office User</cp:lastModifiedBy>
  <cp:revision>4</cp:revision>
  <dcterms:created xsi:type="dcterms:W3CDTF">2019-05-21T13:20:33Z</dcterms:created>
  <dcterms:modified xsi:type="dcterms:W3CDTF">2019-05-21T13:55:47Z</dcterms:modified>
</cp:coreProperties>
</file>