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sldIdLst>
    <p:sldId id="256" r:id="rId2"/>
    <p:sldId id="257" r:id="rId3"/>
  </p:sldIdLst>
  <p:sldSz cx="6858000" cy="12192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465"/>
    <p:restoredTop sz="94571"/>
  </p:normalViewPr>
  <p:slideViewPr>
    <p:cSldViewPr snapToGrid="0" snapToObjects="1">
      <p:cViewPr varScale="1">
        <p:scale>
          <a:sx n="71" d="100"/>
          <a:sy n="71" d="100"/>
        </p:scale>
        <p:origin x="1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8000" y="1507066"/>
            <a:ext cx="5835650" cy="4732867"/>
          </a:xfrm>
        </p:spPr>
        <p:txBody>
          <a:bodyPr anchor="t"/>
          <a:lstStyle>
            <a:lvl1pPr algn="l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8000" y="6654800"/>
            <a:ext cx="5492750" cy="2692400"/>
          </a:xfrm>
        </p:spPr>
        <p:txBody>
          <a:bodyPr>
            <a:normAutofit/>
          </a:bodyPr>
          <a:lstStyle>
            <a:lvl1pPr marL="0" indent="0" algn="l">
              <a:buNone/>
              <a:defRPr sz="36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35587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5689601"/>
            <a:ext cx="5915025" cy="248919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60614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1488" y="5689601"/>
            <a:ext cx="5915025" cy="248919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78757A-73DD-FC48-8829-30BB353239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1487" y="9652001"/>
            <a:ext cx="3471593" cy="355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7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7949411-28DD-B443-80A4-C8903BB333D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6858000" cy="12192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3"/>
            <a:ext cx="5915025" cy="470181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5689600"/>
            <a:ext cx="5915025" cy="52916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0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98547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64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38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34290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C01825-3F49-1C4C-9E39-F3DB007D4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7AD9DE-0D64-3546-8CA7-BF25AE262B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Month XX, 20XX </a:t>
            </a:r>
          </a:p>
          <a:p>
            <a:r>
              <a:rPr lang="en-US" dirty="0"/>
              <a:t>00:00 a.m. – 00:00 p.m.</a:t>
            </a:r>
          </a:p>
          <a:p>
            <a:endParaRPr lang="en-US" dirty="0"/>
          </a:p>
          <a:p>
            <a:r>
              <a:rPr lang="en-US" dirty="0"/>
              <a:t>Room # Here</a:t>
            </a:r>
          </a:p>
        </p:txBody>
      </p:sp>
    </p:spTree>
    <p:extLst>
      <p:ext uri="{BB962C8B-B14F-4D97-AF65-F5344CB8AC3E}">
        <p14:creationId xmlns:p14="http://schemas.microsoft.com/office/powerpoint/2010/main" val="389767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95A4E4-DFA3-5444-A38E-07C56F3A0F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46AE0C-2FC7-C645-9323-61F4A1732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488" y="5689601"/>
            <a:ext cx="5915025" cy="3418540"/>
          </a:xfrm>
        </p:spPr>
        <p:txBody>
          <a:bodyPr/>
          <a:lstStyle/>
          <a:p>
            <a:r>
              <a:rPr lang="en-US" b="1" dirty="0"/>
              <a:t>Month XX, 20XX </a:t>
            </a:r>
          </a:p>
          <a:p>
            <a:r>
              <a:rPr lang="en-US" dirty="0"/>
              <a:t>00:00 a.m. – 00:00 p.m.</a:t>
            </a:r>
          </a:p>
          <a:p>
            <a:endParaRPr lang="en-US" dirty="0"/>
          </a:p>
          <a:p>
            <a:r>
              <a:rPr lang="en-US" dirty="0"/>
              <a:t>Room #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840A13C-7511-9F41-9F2B-E5C9B4BD08FC}"/>
              </a:ext>
            </a:extLst>
          </p:cNvPr>
          <p:cNvSpPr/>
          <p:nvPr/>
        </p:nvSpPr>
        <p:spPr>
          <a:xfrm>
            <a:off x="471487" y="10575264"/>
            <a:ext cx="3455053" cy="6485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FC6600-54A1-8943-9577-FC6B01CC4CBD}"/>
              </a:ext>
            </a:extLst>
          </p:cNvPr>
          <p:cNvSpPr txBox="1"/>
          <p:nvPr/>
        </p:nvSpPr>
        <p:spPr>
          <a:xfrm>
            <a:off x="471488" y="10738463"/>
            <a:ext cx="34550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2589697805"/>
      </p:ext>
    </p:extLst>
  </p:cSld>
  <p:clrMapOvr>
    <a:masterClrMapping/>
  </p:clrMapOvr>
</p:sld>
</file>

<file path=ppt/theme/theme1.xml><?xml version="1.0" encoding="utf-8"?>
<a:theme xmlns:a="http://schemas.openxmlformats.org/drawingml/2006/main" name="Event 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57</Words>
  <Application>Microsoft Macintosh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Event Template</vt:lpstr>
      <vt:lpstr>EVENT NAME WILL GO HERE LOREM IPSUM DOLOR</vt:lpstr>
      <vt:lpstr>EVENT NAME WILL GO HERE LOREM IPSUM DOLOR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NAME WILL GO HERE LOREM IPSUM DOLOR</dc:title>
  <dc:creator>Microsoft Office User</dc:creator>
  <cp:lastModifiedBy>Microsoft Office User</cp:lastModifiedBy>
  <cp:revision>4</cp:revision>
  <dcterms:created xsi:type="dcterms:W3CDTF">2019-05-21T03:12:37Z</dcterms:created>
  <dcterms:modified xsi:type="dcterms:W3CDTF">2019-05-21T13:20:06Z</dcterms:modified>
</cp:coreProperties>
</file>