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1"/>
  </p:notesMasterIdLst>
  <p:sldIdLst>
    <p:sldId id="319" r:id="rId2"/>
    <p:sldId id="320" r:id="rId3"/>
    <p:sldId id="321" r:id="rId4"/>
    <p:sldId id="322" r:id="rId5"/>
    <p:sldId id="323" r:id="rId6"/>
    <p:sldId id="324" r:id="rId7"/>
    <p:sldId id="325" r:id="rId8"/>
    <p:sldId id="326" r:id="rId9"/>
    <p:sldId id="327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BEB9F"/>
    <a:srgbClr val="4D2480"/>
    <a:srgbClr val="7637C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590"/>
    <p:restoredTop sz="95133"/>
  </p:normalViewPr>
  <p:slideViewPr>
    <p:cSldViewPr snapToGrid="0" snapToObjects="1" showGuides="1">
      <p:cViewPr varScale="1">
        <p:scale>
          <a:sx n="106" d="100"/>
          <a:sy n="106" d="100"/>
        </p:scale>
        <p:origin x="252" y="96"/>
      </p:cViewPr>
      <p:guideLst/>
    </p:cSldViewPr>
  </p:slideViewPr>
  <p:outlineViewPr>
    <p:cViewPr>
      <p:scale>
        <a:sx n="33" d="100"/>
        <a:sy n="33" d="100"/>
      </p:scale>
      <p:origin x="0" y="-1748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999712-12F8-7B42-93A2-F8614E5DD2A7}" type="datetimeFigureOut">
              <a:rPr lang="en-US" smtClean="0"/>
              <a:t>3/6/2020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E9A71B-6C2B-7E40-9BA4-FBBB3DD075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86894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Slide, Purple"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02910" y="1418508"/>
            <a:ext cx="9633028" cy="1894382"/>
          </a:xfrm>
        </p:spPr>
        <p:txBody>
          <a:bodyPr anchor="b" anchorCtr="0"/>
          <a:lstStyle>
            <a:lvl1pPr algn="l">
              <a:defRPr sz="54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02910" y="3600764"/>
            <a:ext cx="9633027" cy="1130634"/>
          </a:xfrm>
        </p:spPr>
        <p:txBody>
          <a:bodyPr/>
          <a:lstStyle>
            <a:lvl1pPr marL="0" indent="0" algn="l">
              <a:buNone/>
              <a:defRPr sz="3400" cap="all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1917137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Slide, Photo"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12"/>
          <p:cNvSpPr>
            <a:spLocks noGrp="1"/>
          </p:cNvSpPr>
          <p:nvPr>
            <p:ph type="pic" sz="quarter" idx="13" hasCustomPrompt="1"/>
          </p:nvPr>
        </p:nvSpPr>
        <p:spPr>
          <a:xfrm>
            <a:off x="0" y="0"/>
            <a:ext cx="12192000" cy="6858000"/>
          </a:xfrm>
        </p:spPr>
        <p:txBody>
          <a:bodyPr bIns="1554480" anchor="b" anchorCtr="0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photo placeholder icon, select image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398" y="1198422"/>
            <a:ext cx="10378441" cy="1984165"/>
          </a:xfrm>
        </p:spPr>
        <p:txBody>
          <a:bodyPr anchor="t" anchorCtr="0"/>
          <a:lstStyle>
            <a:lvl1pPr algn="l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06780" y="3800234"/>
            <a:ext cx="10378440" cy="580775"/>
          </a:xfrm>
        </p:spPr>
        <p:txBody>
          <a:bodyPr/>
          <a:lstStyle>
            <a:lvl1pPr marL="0" indent="0" algn="l">
              <a:buNone/>
              <a:defRPr sz="3200" cap="all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2941781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/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Big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72644" y="807522"/>
            <a:ext cx="6569733" cy="1864426"/>
          </a:xfrm>
        </p:spPr>
        <p:txBody>
          <a:bodyPr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72644" y="2780274"/>
            <a:ext cx="6569733" cy="1269212"/>
          </a:xfrm>
        </p:spPr>
        <p:txBody>
          <a:bodyPr anchor="t" anchorCtr="0"/>
          <a:lstStyle>
            <a:lvl1pPr>
              <a:defRPr sz="3200" b="0">
                <a:solidFill>
                  <a:schemeClr val="bg1"/>
                </a:solidFill>
              </a:defRPr>
            </a:lvl1pPr>
            <a:lvl2pPr marL="6350" indent="0">
              <a:buFont typeface="Arial" charset="0"/>
              <a:buNone/>
              <a:defRPr sz="1800">
                <a:solidFill>
                  <a:schemeClr val="bg1"/>
                </a:solidFill>
              </a:defRPr>
            </a:lvl2pPr>
            <a:lvl3pPr marL="0" indent="0">
              <a:buNone/>
              <a:defRPr sz="1200">
                <a:solidFill>
                  <a:schemeClr val="bg1"/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25" name="Content Placeholder 2"/>
          <p:cNvSpPr>
            <a:spLocks noGrp="1"/>
          </p:cNvSpPr>
          <p:nvPr>
            <p:ph idx="15"/>
          </p:nvPr>
        </p:nvSpPr>
        <p:spPr>
          <a:xfrm>
            <a:off x="5272644" y="4753025"/>
            <a:ext cx="6569733" cy="1303389"/>
          </a:xfrm>
        </p:spPr>
        <p:txBody>
          <a:bodyPr anchor="b" anchorCtr="0"/>
          <a:lstStyle>
            <a:lvl1pPr>
              <a:defRPr sz="3200" b="0">
                <a:solidFill>
                  <a:schemeClr val="bg1"/>
                </a:solidFill>
              </a:defRPr>
            </a:lvl1pPr>
            <a:lvl2pPr marL="6350" indent="0">
              <a:buFont typeface="Arial" charset="0"/>
              <a:buNone/>
              <a:defRPr sz="1800">
                <a:solidFill>
                  <a:schemeClr val="bg1"/>
                </a:solidFill>
              </a:defRPr>
            </a:lvl2pPr>
            <a:lvl3pPr marL="0" indent="0">
              <a:buNone/>
              <a:defRPr sz="1200">
                <a:solidFill>
                  <a:schemeClr val="bg1"/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6" hasCustomPrompt="1"/>
          </p:nvPr>
        </p:nvSpPr>
        <p:spPr>
          <a:xfrm>
            <a:off x="0" y="807522"/>
            <a:ext cx="5026661" cy="5248893"/>
          </a:xfrm>
          <a:solidFill>
            <a:schemeClr val="bg1">
              <a:lumMod val="75000"/>
            </a:schemeClr>
          </a:solidFill>
        </p:spPr>
        <p:txBody>
          <a:bodyPr anchor="ctr"/>
          <a:lstStyle>
            <a:lvl1pPr algn="ctr">
              <a:defRPr b="1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photo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7239677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/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lex Wor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icture Placeholder 12"/>
          <p:cNvSpPr>
            <a:spLocks noGrp="1"/>
          </p:cNvSpPr>
          <p:nvPr>
            <p:ph type="pic" sz="quarter" idx="13" hasCustomPrompt="1"/>
          </p:nvPr>
        </p:nvSpPr>
        <p:spPr>
          <a:xfrm>
            <a:off x="0" y="0"/>
            <a:ext cx="12192000" cy="6858000"/>
          </a:xfrm>
          <a:solidFill>
            <a:schemeClr val="bg1">
              <a:lumMod val="65000"/>
            </a:schemeClr>
          </a:solidFill>
        </p:spPr>
        <p:txBody>
          <a:bodyPr bIns="1554480" anchor="ctr" anchorCtr="0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photo placeholder icon, select image</a:t>
            </a:r>
            <a:endParaRPr lang="en-US" dirty="0"/>
          </a:p>
        </p:txBody>
      </p:sp>
      <p:sp>
        <p:nvSpPr>
          <p:cNvPr id="20" name="Freeform 19"/>
          <p:cNvSpPr/>
          <p:nvPr userDrawn="1"/>
        </p:nvSpPr>
        <p:spPr>
          <a:xfrm>
            <a:off x="0" y="3432549"/>
            <a:ext cx="11198432" cy="2225587"/>
          </a:xfrm>
          <a:custGeom>
            <a:avLst/>
            <a:gdLst>
              <a:gd name="connsiteX0" fmla="*/ 762284 w 11734800"/>
              <a:gd name="connsiteY0" fmla="*/ 0 h 2225587"/>
              <a:gd name="connsiteX1" fmla="*/ 10413041 w 11734800"/>
              <a:gd name="connsiteY1" fmla="*/ 0 h 2225587"/>
              <a:gd name="connsiteX2" fmla="*/ 10413041 w 11734800"/>
              <a:gd name="connsiteY2" fmla="*/ 1 h 2225587"/>
              <a:gd name="connsiteX3" fmla="*/ 11734800 w 11734800"/>
              <a:gd name="connsiteY3" fmla="*/ 1 h 2225587"/>
              <a:gd name="connsiteX4" fmla="*/ 10431280 w 11734800"/>
              <a:gd name="connsiteY4" fmla="*/ 2225587 h 2225587"/>
              <a:gd name="connsiteX5" fmla="*/ 0 w 11734800"/>
              <a:gd name="connsiteY5" fmla="*/ 2225587 h 2225587"/>
              <a:gd name="connsiteX6" fmla="*/ 0 w 11734800"/>
              <a:gd name="connsiteY6" fmla="*/ 1334840 h 2225587"/>
              <a:gd name="connsiteX7" fmla="*/ 762284 w 11734800"/>
              <a:gd name="connsiteY7" fmla="*/ 33343 h 22255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1734800" h="2225587">
                <a:moveTo>
                  <a:pt x="762284" y="0"/>
                </a:moveTo>
                <a:lnTo>
                  <a:pt x="10413041" y="0"/>
                </a:lnTo>
                <a:lnTo>
                  <a:pt x="10413041" y="1"/>
                </a:lnTo>
                <a:lnTo>
                  <a:pt x="11734800" y="1"/>
                </a:lnTo>
                <a:lnTo>
                  <a:pt x="10431280" y="2225587"/>
                </a:lnTo>
                <a:lnTo>
                  <a:pt x="0" y="2225587"/>
                </a:lnTo>
                <a:lnTo>
                  <a:pt x="0" y="1334840"/>
                </a:lnTo>
                <a:lnTo>
                  <a:pt x="762284" y="33343"/>
                </a:lnTo>
                <a:close/>
              </a:path>
            </a:pathLst>
          </a:custGeom>
          <a:solidFill>
            <a:srgbClr val="4D2480">
              <a:alpha val="8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Bef>
                <a:spcPts val="900"/>
              </a:spcBef>
            </a:pPr>
            <a:endParaRPr lang="en-US" sz="2000" b="1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247" y="685177"/>
            <a:ext cx="9777203" cy="2018820"/>
          </a:xfrm>
        </p:spPr>
        <p:txBody>
          <a:bodyPr/>
          <a:lstStyle>
            <a:lvl1pPr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3543300"/>
            <a:ext cx="9537700" cy="2004086"/>
          </a:xfrm>
        </p:spPr>
        <p:txBody>
          <a:bodyPr anchor="ctr" anchorCtr="0"/>
          <a:lstStyle>
            <a:lvl1pPr>
              <a:defRPr sz="3200" b="0">
                <a:solidFill>
                  <a:schemeClr val="bg1"/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39334619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gage With Us 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icture Placeholder 10"/>
          <p:cNvSpPr>
            <a:spLocks noGrp="1"/>
          </p:cNvSpPr>
          <p:nvPr>
            <p:ph type="pic" sz="quarter" idx="21" hasCustomPrompt="1"/>
          </p:nvPr>
        </p:nvSpPr>
        <p:spPr>
          <a:xfrm>
            <a:off x="6670623" y="0"/>
            <a:ext cx="5521375" cy="6857999"/>
          </a:xfrm>
          <a:solidFill>
            <a:schemeClr val="bg1">
              <a:lumMod val="65000"/>
            </a:schemeClr>
          </a:solidFill>
        </p:spPr>
        <p:txBody>
          <a:bodyPr tIns="0" bIns="2560320" anchor="ctr" anchorCtr="0"/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2800" baseline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photo placeholder icon, </a:t>
            </a:r>
            <a:br>
              <a:rPr lang="en-US" dirty="0" smtClean="0"/>
            </a:br>
            <a:r>
              <a:rPr lang="en-US" dirty="0" smtClean="0"/>
              <a:t>select image, send to back</a:t>
            </a:r>
          </a:p>
          <a:p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40002" y="944222"/>
            <a:ext cx="5501035" cy="2863279"/>
          </a:xfrm>
        </p:spPr>
        <p:txBody>
          <a:bodyPr anchor="t" anchorCtr="0"/>
          <a:lstStyle>
            <a:lvl1pPr>
              <a:defRPr sz="5400" baseline="0">
                <a:solidFill>
                  <a:srgbClr val="4D2480"/>
                </a:solidFill>
              </a:defRPr>
            </a:lvl1pPr>
          </a:lstStyle>
          <a:p>
            <a:r>
              <a:rPr lang="en-US" dirty="0" smtClean="0"/>
              <a:t>Click to add text</a:t>
            </a:r>
            <a:endParaRPr lang="en-US" dirty="0"/>
          </a:p>
        </p:txBody>
      </p:sp>
      <p:sp>
        <p:nvSpPr>
          <p:cNvPr id="17" name="Content Placeholder 2"/>
          <p:cNvSpPr>
            <a:spLocks noGrp="1"/>
          </p:cNvSpPr>
          <p:nvPr>
            <p:ph idx="1"/>
          </p:nvPr>
        </p:nvSpPr>
        <p:spPr>
          <a:xfrm>
            <a:off x="540002" y="4122295"/>
            <a:ext cx="5501035" cy="1618939"/>
          </a:xfrm>
        </p:spPr>
        <p:txBody>
          <a:bodyPr anchor="t" anchorCtr="0"/>
          <a:lstStyle>
            <a:lvl1pPr marL="0" indent="0" algn="l">
              <a:spcBef>
                <a:spcPts val="1200"/>
              </a:spcBef>
              <a:buFontTx/>
              <a:buBlip>
                <a:blip r:embed="rId2"/>
              </a:buBlip>
              <a:tabLst/>
              <a:defRPr sz="26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122045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 / Stats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Rectangle 31"/>
          <p:cNvSpPr/>
          <p:nvPr userDrawn="1"/>
        </p:nvSpPr>
        <p:spPr>
          <a:xfrm>
            <a:off x="0" y="1648"/>
            <a:ext cx="12192000" cy="685635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Bef>
                <a:spcPts val="900"/>
              </a:spcBef>
            </a:pPr>
            <a:endParaRPr lang="en-US" sz="2000" b="1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685799" y="989354"/>
            <a:ext cx="6511336" cy="2278504"/>
          </a:xfrm>
        </p:spPr>
        <p:txBody>
          <a:bodyPr/>
          <a:lstStyle>
            <a:lvl1pPr algn="l">
              <a:defRPr sz="4800" b="0" cap="all" baseline="0">
                <a:solidFill>
                  <a:schemeClr val="bg1"/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Add text</a:t>
            </a:r>
          </a:p>
        </p:txBody>
      </p:sp>
      <p:sp>
        <p:nvSpPr>
          <p:cNvPr id="24" name="Content Placeholder 2"/>
          <p:cNvSpPr>
            <a:spLocks noGrp="1"/>
          </p:cNvSpPr>
          <p:nvPr>
            <p:ph idx="14"/>
          </p:nvPr>
        </p:nvSpPr>
        <p:spPr>
          <a:xfrm>
            <a:off x="685799" y="3402770"/>
            <a:ext cx="6511336" cy="1108194"/>
          </a:xfrm>
        </p:spPr>
        <p:txBody>
          <a:bodyPr/>
          <a:lstStyle>
            <a:lvl1pPr>
              <a:defRPr sz="3200" b="1" cap="all" baseline="0">
                <a:solidFill>
                  <a:schemeClr val="accent5"/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29" name="Content Placeholder 2"/>
          <p:cNvSpPr>
            <a:spLocks noGrp="1"/>
          </p:cNvSpPr>
          <p:nvPr>
            <p:ph idx="19" hasCustomPrompt="1"/>
          </p:nvPr>
        </p:nvSpPr>
        <p:spPr>
          <a:xfrm>
            <a:off x="7627448" y="989353"/>
            <a:ext cx="4134239" cy="4976735"/>
          </a:xfrm>
        </p:spPr>
        <p:txBody>
          <a:bodyPr anchor="ctr" anchorCtr="0"/>
          <a:lstStyle>
            <a:lvl1pPr algn="ctr">
              <a:defRPr sz="13800" b="1" i="1" cap="all" baseline="0">
                <a:solidFill>
                  <a:schemeClr val="bg1"/>
                </a:solidFill>
                <a:latin typeface="Georgia" charset="0"/>
                <a:ea typeface="Georgia" charset="0"/>
                <a:cs typeface="Georgia" charset="0"/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en-US" smtClean="0"/>
              <a:t>#</a:t>
            </a:r>
            <a:endParaRPr lang="en-US" dirty="0" smtClean="0"/>
          </a:p>
        </p:txBody>
      </p:sp>
      <p:sp>
        <p:nvSpPr>
          <p:cNvPr id="40" name="Content Placeholder 2"/>
          <p:cNvSpPr>
            <a:spLocks noGrp="1"/>
          </p:cNvSpPr>
          <p:nvPr>
            <p:ph idx="22" hasCustomPrompt="1"/>
          </p:nvPr>
        </p:nvSpPr>
        <p:spPr>
          <a:xfrm>
            <a:off x="685799" y="4645876"/>
            <a:ext cx="6511336" cy="1320212"/>
          </a:xfrm>
        </p:spPr>
        <p:txBody>
          <a:bodyPr/>
          <a:lstStyle>
            <a:lvl1pPr>
              <a:defRPr sz="2400" b="0" cap="all" baseline="0">
                <a:solidFill>
                  <a:schemeClr val="bg1"/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ADD TEXT</a:t>
            </a:r>
          </a:p>
        </p:txBody>
      </p:sp>
    </p:spTree>
    <p:extLst>
      <p:ext uri="{BB962C8B-B14F-4D97-AF65-F5344CB8AC3E}">
        <p14:creationId xmlns:p14="http://schemas.microsoft.com/office/powerpoint/2010/main" val="2070893784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/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Header + Subhead + Bod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8" y="1570799"/>
            <a:ext cx="11036509" cy="1502181"/>
          </a:xfrm>
        </p:spPr>
        <p:txBody>
          <a:bodyPr/>
          <a:lstStyle>
            <a:lvl1pPr>
              <a:defRPr sz="4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799" y="3477718"/>
            <a:ext cx="11036508" cy="2705758"/>
          </a:xfrm>
        </p:spPr>
        <p:txBody>
          <a:bodyPr/>
          <a:lstStyle>
            <a:lvl1pPr marL="457200" indent="-457200">
              <a:buFont typeface="Arial" charset="0"/>
              <a:buChar char="•"/>
              <a:defRPr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63550" indent="-457200">
              <a:buFont typeface="Arial" charset="0"/>
              <a:buChar char="•"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  <p:sp>
        <p:nvSpPr>
          <p:cNvPr id="42" name="Freeform 41"/>
          <p:cNvSpPr/>
          <p:nvPr userDrawn="1"/>
        </p:nvSpPr>
        <p:spPr>
          <a:xfrm rot="10800000">
            <a:off x="11963400" y="2569347"/>
            <a:ext cx="228600" cy="4288652"/>
          </a:xfrm>
          <a:custGeom>
            <a:avLst/>
            <a:gdLst>
              <a:gd name="connsiteX0" fmla="*/ 0 w 228600"/>
              <a:gd name="connsiteY0" fmla="*/ 4288652 h 4288652"/>
              <a:gd name="connsiteX1" fmla="*/ 0 w 228600"/>
              <a:gd name="connsiteY1" fmla="*/ 0 h 4288652"/>
              <a:gd name="connsiteX2" fmla="*/ 228600 w 228600"/>
              <a:gd name="connsiteY2" fmla="*/ 0 h 4288652"/>
              <a:gd name="connsiteX3" fmla="*/ 228600 w 228600"/>
              <a:gd name="connsiteY3" fmla="*/ 3891777 h 42886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8600" h="4288652">
                <a:moveTo>
                  <a:pt x="0" y="4288652"/>
                </a:moveTo>
                <a:lnTo>
                  <a:pt x="0" y="0"/>
                </a:lnTo>
                <a:lnTo>
                  <a:pt x="228600" y="0"/>
                </a:lnTo>
                <a:lnTo>
                  <a:pt x="228600" y="3891777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Bef>
                <a:spcPts val="900"/>
              </a:spcBef>
            </a:pPr>
            <a:endParaRPr lang="en-US" sz="2000" b="1" smtClean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 hasCustomPrompt="1"/>
          </p:nvPr>
        </p:nvSpPr>
        <p:spPr>
          <a:xfrm>
            <a:off x="685798" y="678302"/>
            <a:ext cx="6089755" cy="517743"/>
          </a:xfrm>
        </p:spPr>
        <p:txBody>
          <a:bodyPr anchor="ctr" anchorCtr="0"/>
          <a:lstStyle>
            <a:lvl1pPr>
              <a:defRPr sz="3000" b="1" cap="all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Click to add subtitle</a:t>
            </a:r>
            <a:endParaRPr lang="en-US" dirty="0"/>
          </a:p>
        </p:txBody>
      </p:sp>
      <p:sp>
        <p:nvSpPr>
          <p:cNvPr id="15" name="Freeform 14"/>
          <p:cNvSpPr/>
          <p:nvPr userDrawn="1"/>
        </p:nvSpPr>
        <p:spPr>
          <a:xfrm rot="5400000">
            <a:off x="10820392" y="5486393"/>
            <a:ext cx="272954" cy="2470262"/>
          </a:xfrm>
          <a:custGeom>
            <a:avLst/>
            <a:gdLst>
              <a:gd name="connsiteX0" fmla="*/ 0 w 272954"/>
              <a:gd name="connsiteY0" fmla="*/ 2313041 h 2470262"/>
              <a:gd name="connsiteX1" fmla="*/ 0 w 272954"/>
              <a:gd name="connsiteY1" fmla="*/ 0 h 2470262"/>
              <a:gd name="connsiteX2" fmla="*/ 272954 w 272954"/>
              <a:gd name="connsiteY2" fmla="*/ 0 h 2470262"/>
              <a:gd name="connsiteX3" fmla="*/ 272954 w 272954"/>
              <a:gd name="connsiteY3" fmla="*/ 2470262 h 24702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72954" h="2470262">
                <a:moveTo>
                  <a:pt x="0" y="2313041"/>
                </a:moveTo>
                <a:lnTo>
                  <a:pt x="0" y="0"/>
                </a:lnTo>
                <a:lnTo>
                  <a:pt x="272954" y="0"/>
                </a:lnTo>
                <a:lnTo>
                  <a:pt x="272954" y="2470262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Bef>
                <a:spcPts val="900"/>
              </a:spcBef>
            </a:pPr>
            <a:endParaRPr lang="en-US" sz="2000" b="1" smtClean="0"/>
          </a:p>
        </p:txBody>
      </p:sp>
    </p:spTree>
    <p:extLst>
      <p:ext uri="{BB962C8B-B14F-4D97-AF65-F5344CB8AC3E}">
        <p14:creationId xmlns:p14="http://schemas.microsoft.com/office/powerpoint/2010/main" val="1044353991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Header + Subhead + Bod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7" name="Rectangle 36"/>
          <p:cNvSpPr/>
          <p:nvPr userDrawn="1"/>
        </p:nvSpPr>
        <p:spPr>
          <a:xfrm>
            <a:off x="219845" y="226982"/>
            <a:ext cx="11743555" cy="637246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Bef>
                <a:spcPts val="900"/>
              </a:spcBef>
            </a:pPr>
            <a:endParaRPr lang="en-US" sz="2000" b="1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97876"/>
            <a:ext cx="10541834" cy="810271"/>
          </a:xfrm>
        </p:spPr>
        <p:txBody>
          <a:bodyPr/>
          <a:lstStyle>
            <a:lvl1pPr>
              <a:defRPr sz="3600">
                <a:solidFill>
                  <a:schemeClr val="accent5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799" y="2248525"/>
            <a:ext cx="10541834" cy="3934952"/>
          </a:xfrm>
        </p:spPr>
        <p:txBody>
          <a:bodyPr/>
          <a:lstStyle>
            <a:lvl1pPr>
              <a:defRPr sz="3000" b="0">
                <a:solidFill>
                  <a:schemeClr val="bg1"/>
                </a:solidFill>
              </a:defRPr>
            </a:lvl1pPr>
            <a:lvl2pPr>
              <a:defRPr sz="3000">
                <a:solidFill>
                  <a:schemeClr val="bg1"/>
                </a:solidFill>
              </a:defRPr>
            </a:lvl2pPr>
            <a:lvl3pPr marL="119063" indent="-301943">
              <a:defRPr sz="3000">
                <a:solidFill>
                  <a:schemeClr val="bg1"/>
                </a:solidFill>
              </a:defRPr>
            </a:lvl3pPr>
            <a:lvl4pPr marL="119063" indent="-301943">
              <a:defRPr sz="3000">
                <a:solidFill>
                  <a:schemeClr val="bg1"/>
                </a:solidFill>
              </a:defRPr>
            </a:lvl4pPr>
            <a:lvl5pPr>
              <a:defRPr sz="28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27" name="Freeform 26"/>
          <p:cNvSpPr/>
          <p:nvPr userDrawn="1"/>
        </p:nvSpPr>
        <p:spPr>
          <a:xfrm rot="5400000">
            <a:off x="10820392" y="5486393"/>
            <a:ext cx="272954" cy="2470262"/>
          </a:xfrm>
          <a:custGeom>
            <a:avLst/>
            <a:gdLst>
              <a:gd name="connsiteX0" fmla="*/ 0 w 272954"/>
              <a:gd name="connsiteY0" fmla="*/ 2313041 h 2470262"/>
              <a:gd name="connsiteX1" fmla="*/ 0 w 272954"/>
              <a:gd name="connsiteY1" fmla="*/ 0 h 2470262"/>
              <a:gd name="connsiteX2" fmla="*/ 272954 w 272954"/>
              <a:gd name="connsiteY2" fmla="*/ 0 h 2470262"/>
              <a:gd name="connsiteX3" fmla="*/ 272954 w 272954"/>
              <a:gd name="connsiteY3" fmla="*/ 2470262 h 24702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72954" h="2470262">
                <a:moveTo>
                  <a:pt x="0" y="2313041"/>
                </a:moveTo>
                <a:lnTo>
                  <a:pt x="0" y="0"/>
                </a:lnTo>
                <a:lnTo>
                  <a:pt x="272954" y="0"/>
                </a:lnTo>
                <a:lnTo>
                  <a:pt x="272954" y="2470262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Bef>
                <a:spcPts val="900"/>
              </a:spcBef>
            </a:pPr>
            <a:endParaRPr lang="en-US" sz="2000" b="1" smtClean="0"/>
          </a:p>
        </p:txBody>
      </p:sp>
      <p:sp>
        <p:nvSpPr>
          <p:cNvPr id="42" name="Freeform 41"/>
          <p:cNvSpPr/>
          <p:nvPr userDrawn="1"/>
        </p:nvSpPr>
        <p:spPr>
          <a:xfrm rot="10800000">
            <a:off x="11963400" y="2569347"/>
            <a:ext cx="228600" cy="4288652"/>
          </a:xfrm>
          <a:custGeom>
            <a:avLst/>
            <a:gdLst>
              <a:gd name="connsiteX0" fmla="*/ 0 w 228600"/>
              <a:gd name="connsiteY0" fmla="*/ 4288652 h 4288652"/>
              <a:gd name="connsiteX1" fmla="*/ 0 w 228600"/>
              <a:gd name="connsiteY1" fmla="*/ 0 h 4288652"/>
              <a:gd name="connsiteX2" fmla="*/ 228600 w 228600"/>
              <a:gd name="connsiteY2" fmla="*/ 0 h 4288652"/>
              <a:gd name="connsiteX3" fmla="*/ 228600 w 228600"/>
              <a:gd name="connsiteY3" fmla="*/ 3891777 h 42886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8600" h="4288652">
                <a:moveTo>
                  <a:pt x="0" y="4288652"/>
                </a:moveTo>
                <a:lnTo>
                  <a:pt x="0" y="0"/>
                </a:lnTo>
                <a:lnTo>
                  <a:pt x="228600" y="0"/>
                </a:lnTo>
                <a:lnTo>
                  <a:pt x="228600" y="3891777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Bef>
                <a:spcPts val="900"/>
              </a:spcBef>
            </a:pPr>
            <a:endParaRPr lang="en-US" sz="2000" b="1" smtClean="0"/>
          </a:p>
        </p:txBody>
      </p:sp>
      <p:sp>
        <p:nvSpPr>
          <p:cNvPr id="16" name="Freeform 15"/>
          <p:cNvSpPr/>
          <p:nvPr userDrawn="1"/>
        </p:nvSpPr>
        <p:spPr>
          <a:xfrm rot="16200000">
            <a:off x="1331148" y="-1102549"/>
            <a:ext cx="273921" cy="2479017"/>
          </a:xfrm>
          <a:custGeom>
            <a:avLst/>
            <a:gdLst>
              <a:gd name="connsiteX0" fmla="*/ 0 w 272954"/>
              <a:gd name="connsiteY0" fmla="*/ 2313041 h 2470262"/>
              <a:gd name="connsiteX1" fmla="*/ 0 w 272954"/>
              <a:gd name="connsiteY1" fmla="*/ 0 h 2470262"/>
              <a:gd name="connsiteX2" fmla="*/ 272954 w 272954"/>
              <a:gd name="connsiteY2" fmla="*/ 0 h 2470262"/>
              <a:gd name="connsiteX3" fmla="*/ 272954 w 272954"/>
              <a:gd name="connsiteY3" fmla="*/ 2470262 h 24702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72954" h="2470262">
                <a:moveTo>
                  <a:pt x="0" y="2313041"/>
                </a:moveTo>
                <a:lnTo>
                  <a:pt x="0" y="0"/>
                </a:lnTo>
                <a:lnTo>
                  <a:pt x="272954" y="0"/>
                </a:lnTo>
                <a:lnTo>
                  <a:pt x="272954" y="2470262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Bef>
                <a:spcPts val="900"/>
              </a:spcBef>
            </a:pPr>
            <a:endParaRPr lang="en-US" sz="2000" b="1" smtClean="0"/>
          </a:p>
        </p:txBody>
      </p:sp>
      <p:sp>
        <p:nvSpPr>
          <p:cNvPr id="17" name="Freeform 16"/>
          <p:cNvSpPr/>
          <p:nvPr userDrawn="1"/>
        </p:nvSpPr>
        <p:spPr>
          <a:xfrm>
            <a:off x="0" y="0"/>
            <a:ext cx="228600" cy="4288652"/>
          </a:xfrm>
          <a:custGeom>
            <a:avLst/>
            <a:gdLst>
              <a:gd name="connsiteX0" fmla="*/ 0 w 228600"/>
              <a:gd name="connsiteY0" fmla="*/ 4288652 h 4288652"/>
              <a:gd name="connsiteX1" fmla="*/ 0 w 228600"/>
              <a:gd name="connsiteY1" fmla="*/ 0 h 4288652"/>
              <a:gd name="connsiteX2" fmla="*/ 228600 w 228600"/>
              <a:gd name="connsiteY2" fmla="*/ 0 h 4288652"/>
              <a:gd name="connsiteX3" fmla="*/ 228600 w 228600"/>
              <a:gd name="connsiteY3" fmla="*/ 3891777 h 42886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8600" h="4288652">
                <a:moveTo>
                  <a:pt x="0" y="4288652"/>
                </a:moveTo>
                <a:lnTo>
                  <a:pt x="0" y="0"/>
                </a:lnTo>
                <a:lnTo>
                  <a:pt x="228600" y="0"/>
                </a:lnTo>
                <a:lnTo>
                  <a:pt x="228600" y="3891777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Bef>
                <a:spcPts val="900"/>
              </a:spcBef>
            </a:pPr>
            <a:endParaRPr lang="en-US" sz="2000" b="1" smtClean="0"/>
          </a:p>
        </p:txBody>
      </p:sp>
    </p:spTree>
    <p:extLst>
      <p:ext uri="{BB962C8B-B14F-4D97-AF65-F5344CB8AC3E}">
        <p14:creationId xmlns:p14="http://schemas.microsoft.com/office/powerpoint/2010/main" val="944423786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268985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6888" y="400240"/>
            <a:ext cx="10914824" cy="998792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6888" y="1772233"/>
            <a:ext cx="9768341" cy="4351338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364856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73" r:id="rId2"/>
    <p:sldLayoutId id="2147483680" r:id="rId3"/>
    <p:sldLayoutId id="2147483676" r:id="rId4"/>
    <p:sldLayoutId id="2147483688" r:id="rId5"/>
    <p:sldLayoutId id="2147483694" r:id="rId6"/>
    <p:sldLayoutId id="2147483693" r:id="rId7"/>
    <p:sldLayoutId id="2147483686" r:id="rId8"/>
    <p:sldLayoutId id="2147483655" r:id="rId9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4000" b="1" i="0" kern="1200" cap="all" spc="100" baseline="0">
          <a:solidFill>
            <a:schemeClr val="tx1">
              <a:lumMod val="75000"/>
              <a:lumOff val="25000"/>
            </a:schemeClr>
          </a:solidFill>
          <a:latin typeface="+mj-lt"/>
          <a:ea typeface="Georgia" charset="0"/>
          <a:cs typeface="Georgia" charset="0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2400"/>
        </a:spcBef>
        <a:buFont typeface="Arial"/>
        <a:buNone/>
        <a:defRPr sz="3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350" indent="0" algn="l" defTabSz="914400" rtl="0" eaLnBrk="1" latinLnBrk="0" hangingPunct="1">
        <a:lnSpc>
          <a:spcPct val="100000"/>
        </a:lnSpc>
        <a:spcBef>
          <a:spcPts val="900"/>
        </a:spcBef>
        <a:buFont typeface="Arial"/>
        <a:buNone/>
        <a:tabLst/>
        <a:defRPr sz="3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9063" indent="-119063" algn="l" defTabSz="914400" rtl="0" eaLnBrk="1" latinLnBrk="0" hangingPunct="1">
        <a:lnSpc>
          <a:spcPct val="100000"/>
        </a:lnSpc>
        <a:spcBef>
          <a:spcPts val="600"/>
        </a:spcBef>
        <a:buFont typeface=".AppleSystemUIFont" charset="-120"/>
        <a:buChar char="–"/>
        <a:tabLst/>
        <a:defRPr sz="3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19063" indent="-119063" algn="l" defTabSz="914400" rtl="0" eaLnBrk="1" latinLnBrk="0" hangingPunct="1">
        <a:lnSpc>
          <a:spcPct val="100000"/>
        </a:lnSpc>
        <a:spcBef>
          <a:spcPts val="600"/>
        </a:spcBef>
        <a:buFont typeface=".AppleSystemUIFont" charset="-120"/>
        <a:buChar char="–"/>
        <a:tabLst/>
        <a:defRPr sz="3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19063" indent="-119063" algn="l" defTabSz="914400" rtl="0" eaLnBrk="1" latinLnBrk="0" hangingPunct="1">
        <a:lnSpc>
          <a:spcPct val="100000"/>
        </a:lnSpc>
        <a:spcBef>
          <a:spcPts val="600"/>
        </a:spcBef>
        <a:buFont typeface=".AppleSystemUIFont" charset="-120"/>
        <a:buChar char="–"/>
        <a:tabLst/>
        <a:defRPr sz="11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Bef>
                <a:spcPts val="900"/>
              </a:spcBef>
            </a:pPr>
            <a:endParaRPr lang="en-US" sz="2000" b="1" smtClean="0"/>
          </a:p>
        </p:txBody>
      </p:sp>
      <p:sp>
        <p:nvSpPr>
          <p:cNvPr id="5" name="TextBox 4"/>
          <p:cNvSpPr txBox="1"/>
          <p:nvPr/>
        </p:nvSpPr>
        <p:spPr>
          <a:xfrm>
            <a:off x="0" y="3285641"/>
            <a:ext cx="12192000" cy="1084881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ctr">
              <a:spcBef>
                <a:spcPts val="900"/>
              </a:spcBef>
            </a:pPr>
            <a:r>
              <a:rPr lang="en-US" sz="2800" dirty="0" smtClean="0">
                <a:solidFill>
                  <a:schemeClr val="bg1"/>
                </a:solidFill>
              </a:rPr>
              <a:t>Digital Display Slide Template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82883" y="2309248"/>
            <a:ext cx="3219123" cy="3295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19749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84484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/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04545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6"/>
          </p:nvPr>
        </p:nvSpPr>
        <p:spPr/>
      </p:sp>
    </p:spTree>
    <p:extLst>
      <p:ext uri="{BB962C8B-B14F-4D97-AF65-F5344CB8AC3E}">
        <p14:creationId xmlns:p14="http://schemas.microsoft.com/office/powerpoint/2010/main" val="4216361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/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94820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/>
          <p:cNvSpPr>
            <a:spLocks noGrp="1"/>
          </p:cNvSpPr>
          <p:nvPr>
            <p:ph type="pic" sz="quarter" idx="21"/>
          </p:nvPr>
        </p:nvSpPr>
        <p:spPr/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47816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idx="1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idx="2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30369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56553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07423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Kellogg working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D2480"/>
      </a:accent1>
      <a:accent2>
        <a:srgbClr val="019388"/>
      </a:accent2>
      <a:accent3>
        <a:srgbClr val="009EDD"/>
      </a:accent3>
      <a:accent4>
        <a:srgbClr val="EE7623"/>
      </a:accent4>
      <a:accent5>
        <a:srgbClr val="D9DA55"/>
      </a:accent5>
      <a:accent6>
        <a:srgbClr val="4D2480"/>
      </a:accent6>
      <a:hlink>
        <a:srgbClr val="4D2480"/>
      </a:hlink>
      <a:folHlink>
        <a:srgbClr val="919191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tx1">
            <a:lumMod val="75000"/>
            <a:lumOff val="25000"/>
          </a:schemeClr>
        </a:solidFill>
        <a:ln>
          <a:noFill/>
        </a:ln>
      </a:spPr>
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<a:prstTxWarp prst="textNoShape">
          <a:avLst/>
        </a:prstTxWarp>
        <a:noAutofit/>
      </a:bodyPr>
      <a:lstStyle>
        <a:defPPr algn="ctr">
          <a:spcBef>
            <a:spcPts val="900"/>
          </a:spcBef>
          <a:defRPr sz="2000" b="1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9525">
          <a:solidFill>
            <a:schemeClr val="tx1">
              <a:alpha val="50000"/>
            </a:schemeClr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noAutofit/>
      </a:bodyPr>
      <a:lstStyle>
        <a:defPPr>
          <a:spcBef>
            <a:spcPts val="900"/>
          </a:spcBef>
          <a:defRPr sz="2000" b="1" smtClean="0">
            <a:solidFill>
              <a:schemeClr val="tx1">
                <a:lumMod val="75000"/>
                <a:lumOff val="25000"/>
              </a:schemeClr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2612</TotalTime>
  <Words>4</Words>
  <Application>Microsoft Office PowerPoint</Application>
  <PresentationFormat>Widescreen</PresentationFormat>
  <Paragraphs>1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.AppleSystemUIFont</vt:lpstr>
      <vt:lpstr>Arial</vt:lpstr>
      <vt:lpstr>Calibri</vt:lpstr>
      <vt:lpstr>Georgia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Jarvis Broom</cp:lastModifiedBy>
  <cp:revision>156</cp:revision>
  <dcterms:created xsi:type="dcterms:W3CDTF">2016-11-02T20:14:12Z</dcterms:created>
  <dcterms:modified xsi:type="dcterms:W3CDTF">2020-03-06T17:27:48Z</dcterms:modified>
</cp:coreProperties>
</file>