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2918400" cy="13166725"/>
  <p:notesSz cx="6858000" cy="9144000"/>
  <p:defaultTextStyle>
    <a:defPPr>
      <a:defRPr lang="en-US"/>
    </a:defPPr>
    <a:lvl1pPr marL="0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1pPr>
    <a:lvl2pPr marL="1316690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2pPr>
    <a:lvl3pPr marL="263338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3pPr>
    <a:lvl4pPr marL="395007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4pPr>
    <a:lvl5pPr marL="526676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5pPr>
    <a:lvl6pPr marL="658345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6pPr>
    <a:lvl7pPr marL="790014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7pPr>
    <a:lvl8pPr marL="921683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8pPr>
    <a:lvl9pPr marL="1053352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2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4" d="100"/>
          <a:sy n="44" d="100"/>
        </p:scale>
        <p:origin x="-136" y="-720"/>
      </p:cViewPr>
      <p:guideLst>
        <p:guide orient="horz" pos="4147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090220"/>
            <a:ext cx="27980640" cy="28223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7760" y="7461144"/>
            <a:ext cx="23042880" cy="33648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316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633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950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266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583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9001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216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533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38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28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919310" y="1011887"/>
            <a:ext cx="26660477" cy="2156965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26459" y="1011887"/>
            <a:ext cx="79444213" cy="2156965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237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39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8460841"/>
            <a:ext cx="27980640" cy="2615058"/>
          </a:xfrm>
        </p:spPr>
        <p:txBody>
          <a:bodyPr anchor="t"/>
          <a:lstStyle>
            <a:lvl1pPr algn="l">
              <a:defRPr sz="1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5580621"/>
            <a:ext cx="27980640" cy="2880220"/>
          </a:xfrm>
        </p:spPr>
        <p:txBody>
          <a:bodyPr anchor="b"/>
          <a:lstStyle>
            <a:lvl1pPr marL="0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1pPr>
            <a:lvl2pPr marL="1316690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2pPr>
            <a:lvl3pPr marL="2633381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3pPr>
            <a:lvl4pPr marL="395007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4pPr>
            <a:lvl5pPr marL="526676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5pPr>
            <a:lvl6pPr marL="658345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6pPr>
            <a:lvl7pPr marL="790014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7pPr>
            <a:lvl8pPr marL="921683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8pPr>
            <a:lvl9pPr marL="1053352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927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26457" y="5897598"/>
            <a:ext cx="53052343" cy="16683947"/>
          </a:xfrm>
        </p:spPr>
        <p:txBody>
          <a:bodyPr/>
          <a:lstStyle>
            <a:lvl1pPr>
              <a:defRPr sz="8100"/>
            </a:lvl1pPr>
            <a:lvl2pPr>
              <a:defRPr sz="69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27442" y="5897598"/>
            <a:ext cx="53052347" cy="16683947"/>
          </a:xfrm>
        </p:spPr>
        <p:txBody>
          <a:bodyPr/>
          <a:lstStyle>
            <a:lvl1pPr>
              <a:defRPr sz="8100"/>
            </a:lvl1pPr>
            <a:lvl2pPr>
              <a:defRPr sz="69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34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527280"/>
            <a:ext cx="29626560" cy="219445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2947275"/>
            <a:ext cx="14544677" cy="1228284"/>
          </a:xfrm>
        </p:spPr>
        <p:txBody>
          <a:bodyPr anchor="b"/>
          <a:lstStyle>
            <a:lvl1pPr marL="0" indent="0">
              <a:buNone/>
              <a:defRPr sz="6900" b="1"/>
            </a:lvl1pPr>
            <a:lvl2pPr marL="1316690" indent="0">
              <a:buNone/>
              <a:defRPr sz="5800" b="1"/>
            </a:lvl2pPr>
            <a:lvl3pPr marL="2633381" indent="0">
              <a:buNone/>
              <a:defRPr sz="5200" b="1"/>
            </a:lvl3pPr>
            <a:lvl4pPr marL="3950071" indent="0">
              <a:buNone/>
              <a:defRPr sz="4600" b="1"/>
            </a:lvl4pPr>
            <a:lvl5pPr marL="5266761" indent="0">
              <a:buNone/>
              <a:defRPr sz="4600" b="1"/>
            </a:lvl5pPr>
            <a:lvl6pPr marL="6583451" indent="0">
              <a:buNone/>
              <a:defRPr sz="4600" b="1"/>
            </a:lvl6pPr>
            <a:lvl7pPr marL="7900142" indent="0">
              <a:buNone/>
              <a:defRPr sz="4600" b="1"/>
            </a:lvl7pPr>
            <a:lvl8pPr marL="9216832" indent="0">
              <a:buNone/>
              <a:defRPr sz="4600" b="1"/>
            </a:lvl8pPr>
            <a:lvl9pPr marL="10533522" indent="0">
              <a:buNone/>
              <a:defRPr sz="4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4175559"/>
            <a:ext cx="14544677" cy="7586107"/>
          </a:xfrm>
        </p:spPr>
        <p:txBody>
          <a:bodyPr/>
          <a:lstStyle>
            <a:lvl1pPr>
              <a:defRPr sz="6900"/>
            </a:lvl1pPr>
            <a:lvl2pPr>
              <a:defRPr sz="5800"/>
            </a:lvl2pPr>
            <a:lvl3pPr>
              <a:defRPr sz="52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2" y="2947275"/>
            <a:ext cx="14550390" cy="1228284"/>
          </a:xfrm>
        </p:spPr>
        <p:txBody>
          <a:bodyPr anchor="b"/>
          <a:lstStyle>
            <a:lvl1pPr marL="0" indent="0">
              <a:buNone/>
              <a:defRPr sz="6900" b="1"/>
            </a:lvl1pPr>
            <a:lvl2pPr marL="1316690" indent="0">
              <a:buNone/>
              <a:defRPr sz="5800" b="1"/>
            </a:lvl2pPr>
            <a:lvl3pPr marL="2633381" indent="0">
              <a:buNone/>
              <a:defRPr sz="5200" b="1"/>
            </a:lvl3pPr>
            <a:lvl4pPr marL="3950071" indent="0">
              <a:buNone/>
              <a:defRPr sz="4600" b="1"/>
            </a:lvl4pPr>
            <a:lvl5pPr marL="5266761" indent="0">
              <a:buNone/>
              <a:defRPr sz="4600" b="1"/>
            </a:lvl5pPr>
            <a:lvl6pPr marL="6583451" indent="0">
              <a:buNone/>
              <a:defRPr sz="4600" b="1"/>
            </a:lvl6pPr>
            <a:lvl7pPr marL="7900142" indent="0">
              <a:buNone/>
              <a:defRPr sz="4600" b="1"/>
            </a:lvl7pPr>
            <a:lvl8pPr marL="9216832" indent="0">
              <a:buNone/>
              <a:defRPr sz="4600" b="1"/>
            </a:lvl8pPr>
            <a:lvl9pPr marL="10533522" indent="0">
              <a:buNone/>
              <a:defRPr sz="4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2" y="4175559"/>
            <a:ext cx="14550390" cy="7586107"/>
          </a:xfrm>
        </p:spPr>
        <p:txBody>
          <a:bodyPr/>
          <a:lstStyle>
            <a:lvl1pPr>
              <a:defRPr sz="6900"/>
            </a:lvl1pPr>
            <a:lvl2pPr>
              <a:defRPr sz="5800"/>
            </a:lvl2pPr>
            <a:lvl3pPr>
              <a:defRPr sz="52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285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4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11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2" y="524231"/>
            <a:ext cx="10829927" cy="2231028"/>
          </a:xfrm>
        </p:spPr>
        <p:txBody>
          <a:bodyPr anchor="b"/>
          <a:lstStyle>
            <a:lvl1pPr algn="l">
              <a:defRPr sz="5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524232"/>
            <a:ext cx="18402300" cy="11237435"/>
          </a:xfrm>
        </p:spPr>
        <p:txBody>
          <a:bodyPr/>
          <a:lstStyle>
            <a:lvl1pPr>
              <a:defRPr sz="9200"/>
            </a:lvl1pPr>
            <a:lvl2pPr>
              <a:defRPr sz="8100"/>
            </a:lvl2pPr>
            <a:lvl3pPr>
              <a:defRPr sz="69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2" y="2755260"/>
            <a:ext cx="10829927" cy="9006407"/>
          </a:xfrm>
        </p:spPr>
        <p:txBody>
          <a:bodyPr/>
          <a:lstStyle>
            <a:lvl1pPr marL="0" indent="0">
              <a:buNone/>
              <a:defRPr sz="4000"/>
            </a:lvl1pPr>
            <a:lvl2pPr marL="1316690" indent="0">
              <a:buNone/>
              <a:defRPr sz="3500"/>
            </a:lvl2pPr>
            <a:lvl3pPr marL="2633381" indent="0">
              <a:buNone/>
              <a:defRPr sz="2900"/>
            </a:lvl3pPr>
            <a:lvl4pPr marL="3950071" indent="0">
              <a:buNone/>
              <a:defRPr sz="2600"/>
            </a:lvl4pPr>
            <a:lvl5pPr marL="5266761" indent="0">
              <a:buNone/>
              <a:defRPr sz="2600"/>
            </a:lvl5pPr>
            <a:lvl6pPr marL="6583451" indent="0">
              <a:buNone/>
              <a:defRPr sz="2600"/>
            </a:lvl6pPr>
            <a:lvl7pPr marL="7900142" indent="0">
              <a:buNone/>
              <a:defRPr sz="2600"/>
            </a:lvl7pPr>
            <a:lvl8pPr marL="9216832" indent="0">
              <a:buNone/>
              <a:defRPr sz="2600"/>
            </a:lvl8pPr>
            <a:lvl9pPr marL="10533522" indent="0">
              <a:buNone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32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9216708"/>
            <a:ext cx="19751040" cy="1088084"/>
          </a:xfrm>
        </p:spPr>
        <p:txBody>
          <a:bodyPr anchor="b"/>
          <a:lstStyle>
            <a:lvl1pPr algn="l">
              <a:defRPr sz="5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1176471"/>
            <a:ext cx="19751040" cy="7900035"/>
          </a:xfrm>
        </p:spPr>
        <p:txBody>
          <a:bodyPr/>
          <a:lstStyle>
            <a:lvl1pPr marL="0" indent="0">
              <a:buNone/>
              <a:defRPr sz="9200"/>
            </a:lvl1pPr>
            <a:lvl2pPr marL="1316690" indent="0">
              <a:buNone/>
              <a:defRPr sz="8100"/>
            </a:lvl2pPr>
            <a:lvl3pPr marL="2633381" indent="0">
              <a:buNone/>
              <a:defRPr sz="6900"/>
            </a:lvl3pPr>
            <a:lvl4pPr marL="3950071" indent="0">
              <a:buNone/>
              <a:defRPr sz="5800"/>
            </a:lvl4pPr>
            <a:lvl5pPr marL="5266761" indent="0">
              <a:buNone/>
              <a:defRPr sz="5800"/>
            </a:lvl5pPr>
            <a:lvl6pPr marL="6583451" indent="0">
              <a:buNone/>
              <a:defRPr sz="5800"/>
            </a:lvl6pPr>
            <a:lvl7pPr marL="7900142" indent="0">
              <a:buNone/>
              <a:defRPr sz="5800"/>
            </a:lvl7pPr>
            <a:lvl8pPr marL="9216832" indent="0">
              <a:buNone/>
              <a:defRPr sz="5800"/>
            </a:lvl8pPr>
            <a:lvl9pPr marL="10533522" indent="0">
              <a:buNone/>
              <a:defRPr sz="5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10304792"/>
            <a:ext cx="19751040" cy="1545261"/>
          </a:xfrm>
        </p:spPr>
        <p:txBody>
          <a:bodyPr/>
          <a:lstStyle>
            <a:lvl1pPr marL="0" indent="0">
              <a:buNone/>
              <a:defRPr sz="4000"/>
            </a:lvl1pPr>
            <a:lvl2pPr marL="1316690" indent="0">
              <a:buNone/>
              <a:defRPr sz="3500"/>
            </a:lvl2pPr>
            <a:lvl3pPr marL="2633381" indent="0">
              <a:buNone/>
              <a:defRPr sz="2900"/>
            </a:lvl3pPr>
            <a:lvl4pPr marL="3950071" indent="0">
              <a:buNone/>
              <a:defRPr sz="2600"/>
            </a:lvl4pPr>
            <a:lvl5pPr marL="5266761" indent="0">
              <a:buNone/>
              <a:defRPr sz="2600"/>
            </a:lvl5pPr>
            <a:lvl6pPr marL="6583451" indent="0">
              <a:buNone/>
              <a:defRPr sz="2600"/>
            </a:lvl6pPr>
            <a:lvl7pPr marL="7900142" indent="0">
              <a:buNone/>
              <a:defRPr sz="2600"/>
            </a:lvl7pPr>
            <a:lvl8pPr marL="9216832" indent="0">
              <a:buNone/>
              <a:defRPr sz="2600"/>
            </a:lvl8pPr>
            <a:lvl9pPr marL="10533522" indent="0">
              <a:buNone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25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527280"/>
            <a:ext cx="29626560" cy="2194454"/>
          </a:xfrm>
          <a:prstGeom prst="rect">
            <a:avLst/>
          </a:prstGeom>
        </p:spPr>
        <p:txBody>
          <a:bodyPr vert="horz" lIns="263338" tIns="131669" rIns="263338" bIns="13166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3072237"/>
            <a:ext cx="29626560" cy="8689430"/>
          </a:xfrm>
          <a:prstGeom prst="rect">
            <a:avLst/>
          </a:prstGeom>
        </p:spPr>
        <p:txBody>
          <a:bodyPr vert="horz" lIns="263338" tIns="131669" rIns="263338" bIns="13166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12203605"/>
            <a:ext cx="76809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l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EA365-6775-B94D-A7FC-12843CBFD554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12203605"/>
            <a:ext cx="104241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ctr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12203605"/>
            <a:ext cx="76809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r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0C0828-FEAA-404A-9FA0-A3AF5EE89E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774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16690" rtl="0" eaLnBrk="1" latinLnBrk="0" hangingPunct="1">
        <a:spcBef>
          <a:spcPct val="0"/>
        </a:spcBef>
        <a:buNone/>
        <a:defRPr sz="1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87518" indent="-987518" algn="l" defTabSz="1316690" rtl="0" eaLnBrk="1" latinLnBrk="0" hangingPunct="1">
        <a:spcBef>
          <a:spcPct val="20000"/>
        </a:spcBef>
        <a:buFont typeface="Arial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1pPr>
      <a:lvl2pPr marL="2139622" indent="-822931" algn="l" defTabSz="1316690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2pPr>
      <a:lvl3pPr marL="3291726" indent="-658345" algn="l" defTabSz="1316690" rtl="0" eaLnBrk="1" latinLnBrk="0" hangingPunct="1">
        <a:spcBef>
          <a:spcPct val="20000"/>
        </a:spcBef>
        <a:buFont typeface="Arial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3pPr>
      <a:lvl4pPr marL="4608416" indent="-658345" algn="l" defTabSz="1316690" rtl="0" eaLnBrk="1" latinLnBrk="0" hangingPunct="1">
        <a:spcBef>
          <a:spcPct val="20000"/>
        </a:spcBef>
        <a:buFont typeface="Arial"/>
        <a:buChar char="–"/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25106" indent="-658345" algn="l" defTabSz="1316690" rtl="0" eaLnBrk="1" latinLnBrk="0" hangingPunct="1">
        <a:spcBef>
          <a:spcPct val="20000"/>
        </a:spcBef>
        <a:buFont typeface="Arial"/>
        <a:buChar char="»"/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24179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55848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17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19186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316690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2pPr>
      <a:lvl3pPr marL="263338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3pPr>
      <a:lvl4pPr marL="395007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4pPr>
      <a:lvl5pPr marL="526676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5pPr>
      <a:lvl6pPr marL="658345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6pPr>
      <a:lvl7pPr marL="790014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7pPr>
      <a:lvl8pPr marL="921683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8pPr>
      <a:lvl9pPr marL="1053352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lubBanner_Custom_PatternBar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91393"/>
            <a:ext cx="32918400" cy="2275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0516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Kellogg School of Management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 Meyer</dc:creator>
  <cp:lastModifiedBy>Kay Meyer</cp:lastModifiedBy>
  <cp:revision>1</cp:revision>
  <dcterms:created xsi:type="dcterms:W3CDTF">2015-07-20T13:56:01Z</dcterms:created>
  <dcterms:modified xsi:type="dcterms:W3CDTF">2015-07-20T14:01:52Z</dcterms:modified>
</cp:coreProperties>
</file>