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32918400" cy="13166725"/>
  <p:notesSz cx="6858000" cy="9144000"/>
  <p:defaultTextStyle>
    <a:defPPr>
      <a:defRPr lang="en-US"/>
    </a:defPPr>
    <a:lvl1pPr marL="0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1pPr>
    <a:lvl2pPr marL="1316690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2pPr>
    <a:lvl3pPr marL="2633381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3pPr>
    <a:lvl4pPr marL="3950071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4pPr>
    <a:lvl5pPr marL="5266761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5pPr>
    <a:lvl6pPr marL="6583451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6pPr>
    <a:lvl7pPr marL="7900142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7pPr>
    <a:lvl8pPr marL="9216832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8pPr>
    <a:lvl9pPr marL="10533522" algn="l" defTabSz="1316690" rtl="0" eaLnBrk="1" latinLnBrk="0" hangingPunct="1">
      <a:defRPr sz="5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44" d="100"/>
          <a:sy n="44" d="100"/>
        </p:scale>
        <p:origin x="-136" y="-784"/>
      </p:cViewPr>
      <p:guideLst>
        <p:guide orient="horz" pos="4147"/>
        <p:guide pos="1036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880" y="4090220"/>
            <a:ext cx="27980640" cy="2822312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6255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017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919310" y="1011887"/>
            <a:ext cx="26660477" cy="2156965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26459" y="1011887"/>
            <a:ext cx="79444213" cy="2156965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78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96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0327" y="8460841"/>
            <a:ext cx="27980640" cy="2615058"/>
          </a:xfrm>
        </p:spPr>
        <p:txBody>
          <a:bodyPr anchor="t"/>
          <a:lstStyle>
            <a:lvl1pPr algn="l">
              <a:defRPr sz="115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0327" y="5580621"/>
            <a:ext cx="27980640" cy="2880220"/>
          </a:xfrm>
        </p:spPr>
        <p:txBody>
          <a:bodyPr anchor="b"/>
          <a:lstStyle>
            <a:lvl1pPr marL="0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1pPr>
            <a:lvl2pPr marL="1316690" indent="0">
              <a:buNone/>
              <a:defRPr sz="5200">
                <a:solidFill>
                  <a:schemeClr val="tx1">
                    <a:tint val="75000"/>
                  </a:schemeClr>
                </a:solidFill>
              </a:defRPr>
            </a:lvl2pPr>
            <a:lvl3pPr marL="2633381" indent="0">
              <a:buNone/>
              <a:defRPr sz="4600">
                <a:solidFill>
                  <a:schemeClr val="tx1">
                    <a:tint val="75000"/>
                  </a:schemeClr>
                </a:solidFill>
              </a:defRPr>
            </a:lvl3pPr>
            <a:lvl4pPr marL="395007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4pPr>
            <a:lvl5pPr marL="526676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5pPr>
            <a:lvl6pPr marL="658345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6pPr>
            <a:lvl7pPr marL="790014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7pPr>
            <a:lvl8pPr marL="921683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8pPr>
            <a:lvl9pPr marL="1053352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063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26457" y="5897598"/>
            <a:ext cx="53052343" cy="16683947"/>
          </a:xfrm>
        </p:spPr>
        <p:txBody>
          <a:bodyPr/>
          <a:lstStyle>
            <a:lvl1pPr>
              <a:defRPr sz="8100"/>
            </a:lvl1pPr>
            <a:lvl2pPr>
              <a:defRPr sz="69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527442" y="5897598"/>
            <a:ext cx="53052347" cy="16683947"/>
          </a:xfrm>
        </p:spPr>
        <p:txBody>
          <a:bodyPr/>
          <a:lstStyle>
            <a:lvl1pPr>
              <a:defRPr sz="8100"/>
            </a:lvl1pPr>
            <a:lvl2pPr>
              <a:defRPr sz="6900"/>
            </a:lvl2pPr>
            <a:lvl3pPr>
              <a:defRPr sz="5800"/>
            </a:lvl3pPr>
            <a:lvl4pPr>
              <a:defRPr sz="5200"/>
            </a:lvl4pPr>
            <a:lvl5pPr>
              <a:defRPr sz="5200"/>
            </a:lvl5pPr>
            <a:lvl6pPr>
              <a:defRPr sz="5200"/>
            </a:lvl6pPr>
            <a:lvl7pPr>
              <a:defRPr sz="5200"/>
            </a:lvl7pPr>
            <a:lvl8pPr>
              <a:defRPr sz="5200"/>
            </a:lvl8pPr>
            <a:lvl9pPr>
              <a:defRPr sz="5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354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0" y="527280"/>
            <a:ext cx="29626560" cy="2194454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2947275"/>
            <a:ext cx="14544677" cy="1228284"/>
          </a:xfrm>
        </p:spPr>
        <p:txBody>
          <a:bodyPr anchor="b"/>
          <a:lstStyle>
            <a:lvl1pPr marL="0" indent="0">
              <a:buNone/>
              <a:defRPr sz="6900" b="1"/>
            </a:lvl1pPr>
            <a:lvl2pPr marL="1316690" indent="0">
              <a:buNone/>
              <a:defRPr sz="5800" b="1"/>
            </a:lvl2pPr>
            <a:lvl3pPr marL="2633381" indent="0">
              <a:buNone/>
              <a:defRPr sz="5200" b="1"/>
            </a:lvl3pPr>
            <a:lvl4pPr marL="3950071" indent="0">
              <a:buNone/>
              <a:defRPr sz="4600" b="1"/>
            </a:lvl4pPr>
            <a:lvl5pPr marL="5266761" indent="0">
              <a:buNone/>
              <a:defRPr sz="4600" b="1"/>
            </a:lvl5pPr>
            <a:lvl6pPr marL="6583451" indent="0">
              <a:buNone/>
              <a:defRPr sz="4600" b="1"/>
            </a:lvl6pPr>
            <a:lvl7pPr marL="7900142" indent="0">
              <a:buNone/>
              <a:defRPr sz="4600" b="1"/>
            </a:lvl7pPr>
            <a:lvl8pPr marL="9216832" indent="0">
              <a:buNone/>
              <a:defRPr sz="4600" b="1"/>
            </a:lvl8pPr>
            <a:lvl9pPr marL="10533522" indent="0">
              <a:buNone/>
              <a:defRPr sz="4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920" y="4175559"/>
            <a:ext cx="14544677" cy="7586107"/>
          </a:xfrm>
        </p:spPr>
        <p:txBody>
          <a:bodyPr/>
          <a:lstStyle>
            <a:lvl1pPr>
              <a:defRPr sz="6900"/>
            </a:lvl1pPr>
            <a:lvl2pPr>
              <a:defRPr sz="5800"/>
            </a:lvl2pPr>
            <a:lvl3pPr>
              <a:defRPr sz="52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722092" y="2947275"/>
            <a:ext cx="14550390" cy="1228284"/>
          </a:xfrm>
        </p:spPr>
        <p:txBody>
          <a:bodyPr anchor="b"/>
          <a:lstStyle>
            <a:lvl1pPr marL="0" indent="0">
              <a:buNone/>
              <a:defRPr sz="6900" b="1"/>
            </a:lvl1pPr>
            <a:lvl2pPr marL="1316690" indent="0">
              <a:buNone/>
              <a:defRPr sz="5800" b="1"/>
            </a:lvl2pPr>
            <a:lvl3pPr marL="2633381" indent="0">
              <a:buNone/>
              <a:defRPr sz="5200" b="1"/>
            </a:lvl3pPr>
            <a:lvl4pPr marL="3950071" indent="0">
              <a:buNone/>
              <a:defRPr sz="4600" b="1"/>
            </a:lvl4pPr>
            <a:lvl5pPr marL="5266761" indent="0">
              <a:buNone/>
              <a:defRPr sz="4600" b="1"/>
            </a:lvl5pPr>
            <a:lvl6pPr marL="6583451" indent="0">
              <a:buNone/>
              <a:defRPr sz="4600" b="1"/>
            </a:lvl6pPr>
            <a:lvl7pPr marL="7900142" indent="0">
              <a:buNone/>
              <a:defRPr sz="4600" b="1"/>
            </a:lvl7pPr>
            <a:lvl8pPr marL="9216832" indent="0">
              <a:buNone/>
              <a:defRPr sz="4600" b="1"/>
            </a:lvl8pPr>
            <a:lvl9pPr marL="10533522" indent="0">
              <a:buNone/>
              <a:defRPr sz="4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722092" y="4175559"/>
            <a:ext cx="14550390" cy="7586107"/>
          </a:xfrm>
        </p:spPr>
        <p:txBody>
          <a:bodyPr/>
          <a:lstStyle>
            <a:lvl1pPr>
              <a:defRPr sz="6900"/>
            </a:lvl1pPr>
            <a:lvl2pPr>
              <a:defRPr sz="5800"/>
            </a:lvl2pPr>
            <a:lvl3pPr>
              <a:defRPr sz="5200"/>
            </a:lvl3pPr>
            <a:lvl4pPr>
              <a:defRPr sz="4600"/>
            </a:lvl4pPr>
            <a:lvl5pPr>
              <a:defRPr sz="4600"/>
            </a:lvl5pPr>
            <a:lvl6pPr>
              <a:defRPr sz="4600"/>
            </a:lvl6pPr>
            <a:lvl7pPr>
              <a:defRPr sz="4600"/>
            </a:lvl7pPr>
            <a:lvl8pPr>
              <a:defRPr sz="4600"/>
            </a:lvl8pPr>
            <a:lvl9pPr>
              <a:defRPr sz="4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094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610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692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2" y="524231"/>
            <a:ext cx="10829927" cy="2231028"/>
          </a:xfrm>
        </p:spPr>
        <p:txBody>
          <a:bodyPr anchor="b"/>
          <a:lstStyle>
            <a:lvl1pPr algn="l">
              <a:defRPr sz="5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70180" y="524232"/>
            <a:ext cx="18402300" cy="11237435"/>
          </a:xfrm>
        </p:spPr>
        <p:txBody>
          <a:bodyPr/>
          <a:lstStyle>
            <a:lvl1pPr>
              <a:defRPr sz="9200"/>
            </a:lvl1pPr>
            <a:lvl2pPr>
              <a:defRPr sz="8100"/>
            </a:lvl2pPr>
            <a:lvl3pPr>
              <a:defRPr sz="69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2" y="2755260"/>
            <a:ext cx="10829927" cy="9006407"/>
          </a:xfrm>
        </p:spPr>
        <p:txBody>
          <a:bodyPr/>
          <a:lstStyle>
            <a:lvl1pPr marL="0" indent="0">
              <a:buNone/>
              <a:defRPr sz="4000"/>
            </a:lvl1pPr>
            <a:lvl2pPr marL="1316690" indent="0">
              <a:buNone/>
              <a:defRPr sz="3500"/>
            </a:lvl2pPr>
            <a:lvl3pPr marL="2633381" indent="0">
              <a:buNone/>
              <a:defRPr sz="2900"/>
            </a:lvl3pPr>
            <a:lvl4pPr marL="3950071" indent="0">
              <a:buNone/>
              <a:defRPr sz="2600"/>
            </a:lvl4pPr>
            <a:lvl5pPr marL="5266761" indent="0">
              <a:buNone/>
              <a:defRPr sz="2600"/>
            </a:lvl5pPr>
            <a:lvl6pPr marL="6583451" indent="0">
              <a:buNone/>
              <a:defRPr sz="2600"/>
            </a:lvl6pPr>
            <a:lvl7pPr marL="7900142" indent="0">
              <a:buNone/>
              <a:defRPr sz="2600"/>
            </a:lvl7pPr>
            <a:lvl8pPr marL="9216832" indent="0">
              <a:buNone/>
              <a:defRPr sz="2600"/>
            </a:lvl8pPr>
            <a:lvl9pPr marL="10533522" indent="0">
              <a:buNone/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613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2237" y="9216708"/>
            <a:ext cx="19751040" cy="1088084"/>
          </a:xfrm>
        </p:spPr>
        <p:txBody>
          <a:bodyPr anchor="b"/>
          <a:lstStyle>
            <a:lvl1pPr algn="l">
              <a:defRPr sz="58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52237" y="1176471"/>
            <a:ext cx="19751040" cy="7900035"/>
          </a:xfrm>
        </p:spPr>
        <p:txBody>
          <a:bodyPr/>
          <a:lstStyle>
            <a:lvl1pPr marL="0" indent="0">
              <a:buNone/>
              <a:defRPr sz="9200"/>
            </a:lvl1pPr>
            <a:lvl2pPr marL="1316690" indent="0">
              <a:buNone/>
              <a:defRPr sz="8100"/>
            </a:lvl2pPr>
            <a:lvl3pPr marL="2633381" indent="0">
              <a:buNone/>
              <a:defRPr sz="6900"/>
            </a:lvl3pPr>
            <a:lvl4pPr marL="3950071" indent="0">
              <a:buNone/>
              <a:defRPr sz="5800"/>
            </a:lvl4pPr>
            <a:lvl5pPr marL="5266761" indent="0">
              <a:buNone/>
              <a:defRPr sz="5800"/>
            </a:lvl5pPr>
            <a:lvl6pPr marL="6583451" indent="0">
              <a:buNone/>
              <a:defRPr sz="5800"/>
            </a:lvl6pPr>
            <a:lvl7pPr marL="7900142" indent="0">
              <a:buNone/>
              <a:defRPr sz="5800"/>
            </a:lvl7pPr>
            <a:lvl8pPr marL="9216832" indent="0">
              <a:buNone/>
              <a:defRPr sz="5800"/>
            </a:lvl8pPr>
            <a:lvl9pPr marL="10533522" indent="0">
              <a:buNone/>
              <a:defRPr sz="58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2237" y="10304792"/>
            <a:ext cx="19751040" cy="1545261"/>
          </a:xfrm>
        </p:spPr>
        <p:txBody>
          <a:bodyPr/>
          <a:lstStyle>
            <a:lvl1pPr marL="0" indent="0">
              <a:buNone/>
              <a:defRPr sz="4000"/>
            </a:lvl1pPr>
            <a:lvl2pPr marL="1316690" indent="0">
              <a:buNone/>
              <a:defRPr sz="3500"/>
            </a:lvl2pPr>
            <a:lvl3pPr marL="2633381" indent="0">
              <a:buNone/>
              <a:defRPr sz="2900"/>
            </a:lvl3pPr>
            <a:lvl4pPr marL="3950071" indent="0">
              <a:buNone/>
              <a:defRPr sz="2600"/>
            </a:lvl4pPr>
            <a:lvl5pPr marL="5266761" indent="0">
              <a:buNone/>
              <a:defRPr sz="2600"/>
            </a:lvl5pPr>
            <a:lvl6pPr marL="6583451" indent="0">
              <a:buNone/>
              <a:defRPr sz="2600"/>
            </a:lvl6pPr>
            <a:lvl7pPr marL="7900142" indent="0">
              <a:buNone/>
              <a:defRPr sz="2600"/>
            </a:lvl7pPr>
            <a:lvl8pPr marL="9216832" indent="0">
              <a:buNone/>
              <a:defRPr sz="2600"/>
            </a:lvl8pPr>
            <a:lvl9pPr marL="10533522" indent="0">
              <a:buNone/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079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5920" y="527280"/>
            <a:ext cx="29626560" cy="2194454"/>
          </a:xfrm>
          <a:prstGeom prst="rect">
            <a:avLst/>
          </a:prstGeom>
        </p:spPr>
        <p:txBody>
          <a:bodyPr vert="horz" lIns="263338" tIns="131669" rIns="263338" bIns="13166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5920" y="3072237"/>
            <a:ext cx="29626560" cy="8689430"/>
          </a:xfrm>
          <a:prstGeom prst="rect">
            <a:avLst/>
          </a:prstGeom>
        </p:spPr>
        <p:txBody>
          <a:bodyPr vert="horz" lIns="263338" tIns="131669" rIns="263338" bIns="13166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45920" y="12203605"/>
            <a:ext cx="7680960" cy="701006"/>
          </a:xfrm>
          <a:prstGeom prst="rect">
            <a:avLst/>
          </a:prstGeom>
        </p:spPr>
        <p:txBody>
          <a:bodyPr vert="horz" lIns="263338" tIns="131669" rIns="263338" bIns="131669" rtlCol="0" anchor="ctr"/>
          <a:lstStyle>
            <a:lvl1pPr algn="l">
              <a:defRPr sz="3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EA3448-2CA9-4B44-A3BF-3026070B29C8}" type="datetimeFigureOut">
              <a:rPr lang="en-US" smtClean="0"/>
              <a:t>7/20/15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47120" y="12203605"/>
            <a:ext cx="10424160" cy="701006"/>
          </a:xfrm>
          <a:prstGeom prst="rect">
            <a:avLst/>
          </a:prstGeom>
        </p:spPr>
        <p:txBody>
          <a:bodyPr vert="horz" lIns="263338" tIns="131669" rIns="263338" bIns="131669" rtlCol="0" anchor="ctr"/>
          <a:lstStyle>
            <a:lvl1pPr algn="ctr">
              <a:defRPr sz="3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591520" y="12203605"/>
            <a:ext cx="7680960" cy="701006"/>
          </a:xfrm>
          <a:prstGeom prst="rect">
            <a:avLst/>
          </a:prstGeom>
        </p:spPr>
        <p:txBody>
          <a:bodyPr vert="horz" lIns="263338" tIns="131669" rIns="263338" bIns="131669" rtlCol="0" anchor="ctr"/>
          <a:lstStyle>
            <a:lvl1pPr algn="r">
              <a:defRPr sz="3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BB28C-5217-B641-83DC-7AA9910186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714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16690" rtl="0" eaLnBrk="1" latinLnBrk="0" hangingPunct="1">
        <a:spcBef>
          <a:spcPct val="0"/>
        </a:spcBef>
        <a:buNone/>
        <a:defRPr sz="12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87518" indent="-987518" algn="l" defTabSz="1316690" rtl="0" eaLnBrk="1" latinLnBrk="0" hangingPunct="1">
        <a:spcBef>
          <a:spcPct val="20000"/>
        </a:spcBef>
        <a:buFont typeface="Arial"/>
        <a:buChar char="•"/>
        <a:defRPr sz="9200" kern="1200">
          <a:solidFill>
            <a:schemeClr val="tx1"/>
          </a:solidFill>
          <a:latin typeface="+mn-lt"/>
          <a:ea typeface="+mn-ea"/>
          <a:cs typeface="+mn-cs"/>
        </a:defRPr>
      </a:lvl1pPr>
      <a:lvl2pPr marL="2139622" indent="-822931" algn="l" defTabSz="1316690" rtl="0" eaLnBrk="1" latinLnBrk="0" hangingPunct="1">
        <a:spcBef>
          <a:spcPct val="20000"/>
        </a:spcBef>
        <a:buFont typeface="Arial"/>
        <a:buChar char="–"/>
        <a:defRPr sz="8100" kern="1200">
          <a:solidFill>
            <a:schemeClr val="tx1"/>
          </a:solidFill>
          <a:latin typeface="+mn-lt"/>
          <a:ea typeface="+mn-ea"/>
          <a:cs typeface="+mn-cs"/>
        </a:defRPr>
      </a:lvl2pPr>
      <a:lvl3pPr marL="3291726" indent="-658345" algn="l" defTabSz="1316690" rtl="0" eaLnBrk="1" latinLnBrk="0" hangingPunct="1">
        <a:spcBef>
          <a:spcPct val="20000"/>
        </a:spcBef>
        <a:buFont typeface="Arial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3pPr>
      <a:lvl4pPr marL="4608416" indent="-658345" algn="l" defTabSz="1316690" rtl="0" eaLnBrk="1" latinLnBrk="0" hangingPunct="1">
        <a:spcBef>
          <a:spcPct val="20000"/>
        </a:spcBef>
        <a:buFont typeface="Arial"/>
        <a:buChar char="–"/>
        <a:defRPr sz="5800" kern="1200">
          <a:solidFill>
            <a:schemeClr val="tx1"/>
          </a:solidFill>
          <a:latin typeface="+mn-lt"/>
          <a:ea typeface="+mn-ea"/>
          <a:cs typeface="+mn-cs"/>
        </a:defRPr>
      </a:lvl4pPr>
      <a:lvl5pPr marL="5925106" indent="-658345" algn="l" defTabSz="1316690" rtl="0" eaLnBrk="1" latinLnBrk="0" hangingPunct="1">
        <a:spcBef>
          <a:spcPct val="20000"/>
        </a:spcBef>
        <a:buFont typeface="Arial"/>
        <a:buChar char="»"/>
        <a:defRPr sz="5800" kern="1200">
          <a:solidFill>
            <a:schemeClr val="tx1"/>
          </a:solidFill>
          <a:latin typeface="+mn-lt"/>
          <a:ea typeface="+mn-ea"/>
          <a:cs typeface="+mn-cs"/>
        </a:defRPr>
      </a:lvl5pPr>
      <a:lvl6pPr marL="7241797" indent="-658345" algn="l" defTabSz="1316690" rtl="0" eaLnBrk="1" latinLnBrk="0" hangingPunct="1">
        <a:spcBef>
          <a:spcPct val="20000"/>
        </a:spcBef>
        <a:buFont typeface="Arial"/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6pPr>
      <a:lvl7pPr marL="8558487" indent="-658345" algn="l" defTabSz="1316690" rtl="0" eaLnBrk="1" latinLnBrk="0" hangingPunct="1">
        <a:spcBef>
          <a:spcPct val="20000"/>
        </a:spcBef>
        <a:buFont typeface="Arial"/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177" indent="-658345" algn="l" defTabSz="1316690" rtl="0" eaLnBrk="1" latinLnBrk="0" hangingPunct="1">
        <a:spcBef>
          <a:spcPct val="20000"/>
        </a:spcBef>
        <a:buFont typeface="Arial"/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8pPr>
      <a:lvl9pPr marL="11191867" indent="-658345" algn="l" defTabSz="1316690" rtl="0" eaLnBrk="1" latinLnBrk="0" hangingPunct="1">
        <a:spcBef>
          <a:spcPct val="20000"/>
        </a:spcBef>
        <a:buFont typeface="Arial"/>
        <a:buChar char="•"/>
        <a:defRPr sz="5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316690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2pPr>
      <a:lvl3pPr marL="2633381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3pPr>
      <a:lvl4pPr marL="3950071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4pPr>
      <a:lvl5pPr marL="5266761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5pPr>
      <a:lvl6pPr marL="6583451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6pPr>
      <a:lvl7pPr marL="7900142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7pPr>
      <a:lvl8pPr marL="9216832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8pPr>
      <a:lvl9pPr marL="10533522" algn="l" defTabSz="1316690" rtl="0" eaLnBrk="1" latinLnBrk="0" hangingPunct="1">
        <a:defRPr sz="5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000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Kellogg School of Management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Kay Meyer</dc:creator>
  <cp:lastModifiedBy>Kay Meyer</cp:lastModifiedBy>
  <cp:revision>4</cp:revision>
  <dcterms:created xsi:type="dcterms:W3CDTF">2015-07-20T14:16:26Z</dcterms:created>
  <dcterms:modified xsi:type="dcterms:W3CDTF">2015-07-20T14:23:55Z</dcterms:modified>
</cp:coreProperties>
</file>