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  <p:sldMasterId id="2147483675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25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14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8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332" y="-96"/>
      </p:cViewPr>
      <p:guideLst>
        <p:guide orient="horz" pos="425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CC6FA-9237-9B4F-BB57-615877BD3F42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3364E-1508-B14C-A625-BAF7F4578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006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450DD-A751-DA4B-BE18-55CD3375156D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2512D-C01A-2C43-9C14-21676EB11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627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776802" y="628779"/>
            <a:ext cx="8038920" cy="2219217"/>
          </a:xfrm>
        </p:spPr>
        <p:txBody>
          <a:bodyPr anchor="b">
            <a:normAutofit/>
          </a:bodyPr>
          <a:lstStyle>
            <a:lvl1pPr algn="l">
              <a:defRPr sz="4500" b="0" baseline="0"/>
            </a:lvl1pPr>
          </a:lstStyle>
          <a:p>
            <a:r>
              <a:rPr lang="en-US" dirty="0" smtClean="0"/>
              <a:t>Title Page Here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76802" y="3480845"/>
            <a:ext cx="8038920" cy="1044196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>
          <a:xfrm>
            <a:off x="5029200" y="6506896"/>
            <a:ext cx="3786522" cy="365125"/>
          </a:xfrm>
        </p:spPr>
        <p:txBody>
          <a:bodyPr/>
          <a:lstStyle/>
          <a:p>
            <a:r>
              <a:rPr lang="en-US" dirty="0" smtClean="0"/>
              <a:t>Copyright or confidentiality statement.</a:t>
            </a:r>
          </a:p>
        </p:txBody>
      </p:sp>
      <p:pic>
        <p:nvPicPr>
          <p:cNvPr id="2" name="Picture 1" descr="Kellogg_H_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2" y="5732774"/>
            <a:ext cx="3879183" cy="39924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 userDrawn="1"/>
        </p:nvCxnSpPr>
        <p:spPr>
          <a:xfrm>
            <a:off x="776802" y="3169578"/>
            <a:ext cx="3879183" cy="0"/>
          </a:xfrm>
          <a:prstGeom prst="straightConnector1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05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308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308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5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69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99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2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821909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61644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32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308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8308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060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51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63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776802" y="665766"/>
            <a:ext cx="7909998" cy="2149314"/>
          </a:xfrm>
        </p:spPr>
        <p:txBody>
          <a:bodyPr anchor="b">
            <a:normAutofit/>
          </a:bodyPr>
          <a:lstStyle>
            <a:lvl1pPr algn="l">
              <a:defRPr sz="4500" b="0" baseline="0"/>
            </a:lvl1pPr>
          </a:lstStyle>
          <a:p>
            <a:r>
              <a:rPr lang="en-US" dirty="0" smtClean="0"/>
              <a:t>Title Page Here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76802" y="3242524"/>
            <a:ext cx="7909998" cy="776726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776802" y="3480845"/>
            <a:ext cx="8038920" cy="1044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5" name="Picture 14" descr="Kellogg_H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2" y="5732774"/>
            <a:ext cx="3879183" cy="397132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>
            <a:off x="776802" y="3008273"/>
            <a:ext cx="3879183" cy="0"/>
          </a:xfrm>
          <a:prstGeom prst="line">
            <a:avLst/>
          </a:prstGeom>
          <a:ln w="12700" cmpd="sng">
            <a:solidFill>
              <a:srgbClr val="3D146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73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13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821909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61644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or confidentiality statement.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94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54821"/>
            <a:ext cx="8229600" cy="4672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06896"/>
            <a:ext cx="416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0" y="65068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Copyright or confidentiality statement.</a:t>
            </a:r>
          </a:p>
        </p:txBody>
      </p:sp>
    </p:spTree>
    <p:extLst>
      <p:ext uri="{BB962C8B-B14F-4D97-AF65-F5344CB8AC3E}">
        <p14:creationId xmlns:p14="http://schemas.microsoft.com/office/powerpoint/2010/main" val="347779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3" r:id="rId5"/>
    <p:sldLayoutId id="2147483664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FFFFF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FFFFF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rgbClr val="FFFFF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583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06896"/>
            <a:ext cx="416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8010B76C-C533-3848-ADE6-F03E9FE1AC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0" y="65068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Copyright or confidentiality statement.</a:t>
            </a:r>
          </a:p>
        </p:txBody>
      </p:sp>
    </p:spTree>
    <p:extLst>
      <p:ext uri="{BB962C8B-B14F-4D97-AF65-F5344CB8AC3E}">
        <p14:creationId xmlns:p14="http://schemas.microsoft.com/office/powerpoint/2010/main" val="3918000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1" r:id="rId5"/>
    <p:sldLayoutId id="2147483682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rgbClr val="3D146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0B76C-C533-3848-ADE6-F03E9FE1ACE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01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Custom Design</vt:lpstr>
      <vt:lpstr>2_Custom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MarComm Designer</dc:creator>
  <cp:lastModifiedBy>Alana Stegich</cp:lastModifiedBy>
  <cp:revision>40</cp:revision>
  <dcterms:created xsi:type="dcterms:W3CDTF">2014-10-31T17:25:20Z</dcterms:created>
  <dcterms:modified xsi:type="dcterms:W3CDTF">2016-10-03T18:51:24Z</dcterms:modified>
</cp:coreProperties>
</file>