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8" d="100"/>
          <a:sy n="98" d="100"/>
        </p:scale>
        <p:origin x="115" y="1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F7D1A-7BA3-4677-82D6-977A2B58AF0E}" type="datetimeFigureOut">
              <a:rPr lang="en-US" smtClean="0"/>
              <a:t>6/9/2017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892DA-62B2-42EB-A9DF-13B6F0668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065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F7D1A-7BA3-4677-82D6-977A2B58AF0E}" type="datetimeFigureOut">
              <a:rPr lang="en-US" smtClean="0"/>
              <a:t>6/9/2017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892DA-62B2-42EB-A9DF-13B6F0668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509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F7D1A-7BA3-4677-82D6-977A2B58AF0E}" type="datetimeFigureOut">
              <a:rPr lang="en-US" smtClean="0"/>
              <a:t>6/9/2017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892DA-62B2-42EB-A9DF-13B6F0668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120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F7D1A-7BA3-4677-82D6-977A2B58AF0E}" type="datetimeFigureOut">
              <a:rPr lang="en-US" smtClean="0"/>
              <a:t>6/9/2017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892DA-62B2-42EB-A9DF-13B6F0668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457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F7D1A-7BA3-4677-82D6-977A2B58AF0E}" type="datetimeFigureOut">
              <a:rPr lang="en-US" smtClean="0"/>
              <a:t>6/9/2017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892DA-62B2-42EB-A9DF-13B6F0668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593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F7D1A-7BA3-4677-82D6-977A2B58AF0E}" type="datetimeFigureOut">
              <a:rPr lang="en-US" smtClean="0"/>
              <a:t>6/9/2017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892DA-62B2-42EB-A9DF-13B6F0668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117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F7D1A-7BA3-4677-82D6-977A2B58AF0E}" type="datetimeFigureOut">
              <a:rPr lang="en-US" smtClean="0"/>
              <a:t>6/9/2017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892DA-62B2-42EB-A9DF-13B6F0668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999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F7D1A-7BA3-4677-82D6-977A2B58AF0E}" type="datetimeFigureOut">
              <a:rPr lang="en-US" smtClean="0"/>
              <a:t>6/9/2017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892DA-62B2-42EB-A9DF-13B6F0668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605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F7D1A-7BA3-4677-82D6-977A2B58AF0E}" type="datetimeFigureOut">
              <a:rPr lang="en-US" smtClean="0"/>
              <a:t>6/9/2017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892DA-62B2-42EB-A9DF-13B6F0668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893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F7D1A-7BA3-4677-82D6-977A2B58AF0E}" type="datetimeFigureOut">
              <a:rPr lang="en-US" smtClean="0"/>
              <a:t>6/9/2017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892DA-62B2-42EB-A9DF-13B6F0668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377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F7D1A-7BA3-4677-82D6-977A2B58AF0E}" type="datetimeFigureOut">
              <a:rPr lang="en-US" smtClean="0"/>
              <a:t>6/9/2017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892DA-62B2-42EB-A9DF-13B6F0668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982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7F7D1A-7BA3-4677-82D6-977A2B58AF0E}" type="datetimeFigureOut">
              <a:rPr lang="en-US" smtClean="0"/>
              <a:t>6/9/2017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E892DA-62B2-42EB-A9DF-13B6F0668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826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FINANCIAL RATIOS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Return on Equity:</a:t>
            </a:r>
          </a:p>
          <a:p>
            <a:endParaRPr lang="en-US" dirty="0"/>
          </a:p>
          <a:p>
            <a:r>
              <a:rPr lang="en-US" dirty="0" smtClean="0"/>
              <a:t>Return on Cost:</a:t>
            </a:r>
          </a:p>
          <a:p>
            <a:endParaRPr lang="en-US" dirty="0"/>
          </a:p>
          <a:p>
            <a:r>
              <a:rPr lang="en-US" smtClean="0"/>
              <a:t>IRR: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087827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KEY FINANCIAL RATIOS</vt:lpstr>
    </vt:vector>
  </TitlesOfParts>
  <Company>Kellogg School of Management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KEY FINANCIAL RATIOS</dc:title>
  <dc:creator>Denise Akason</dc:creator>
  <cp:lastModifiedBy>Mary Golosinski</cp:lastModifiedBy>
  <cp:revision>1</cp:revision>
  <dcterms:created xsi:type="dcterms:W3CDTF">2017-05-11T18:14:03Z</dcterms:created>
  <dcterms:modified xsi:type="dcterms:W3CDTF">2017-06-09T16:16:38Z</dcterms:modified>
</cp:coreProperties>
</file>