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4" r:id="rId4"/>
    <p:sldMasterId id="2147493482" r:id="rId5"/>
  </p:sldMasterIdLst>
  <p:notesMasterIdLst>
    <p:notesMasterId r:id="rId7"/>
  </p:notesMasterIdLst>
  <p:handoutMasterIdLst>
    <p:handoutMasterId r:id="rId8"/>
  </p:handoutMasterIdLst>
  <p:sldIdLst>
    <p:sldId id="261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07">
          <p15:clr>
            <a:srgbClr val="A4A3A4"/>
          </p15:clr>
        </p15:guide>
        <p15:guide id="2" pos="154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B6A8"/>
    <a:srgbClr val="461268"/>
    <a:srgbClr val="3E0B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06" autoAdjust="0"/>
    <p:restoredTop sz="94790" autoAdjust="0"/>
  </p:normalViewPr>
  <p:slideViewPr>
    <p:cSldViewPr snapToGrid="0" snapToObjects="1">
      <p:cViewPr varScale="1">
        <p:scale>
          <a:sx n="113" d="100"/>
          <a:sy n="113" d="100"/>
        </p:scale>
        <p:origin x="240" y="91"/>
      </p:cViewPr>
      <p:guideLst>
        <p:guide orient="horz" pos="3207"/>
        <p:guide pos="154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B91FC-D34B-5340-A829-7BCB0F563778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2CD36-0E60-AC4B-BA82-EDFDC45C9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759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41591-5D19-4643-A24C-9917DE46B690}" type="datetimeFigureOut">
              <a:rPr lang="en-US" smtClean="0"/>
              <a:t>4/29/2021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35637-0BFD-4643-9882-A560C65C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93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98500" y="520700"/>
            <a:ext cx="8050467" cy="1803400"/>
          </a:xfrm>
        </p:spPr>
        <p:txBody>
          <a:bodyPr anchor="b">
            <a:normAutofit/>
          </a:bodyPr>
          <a:lstStyle>
            <a:lvl1pPr algn="l">
              <a:defRPr sz="4500" b="0"/>
            </a:lvl1pPr>
          </a:lstStyle>
          <a:p>
            <a:r>
              <a:rPr lang="en-US" dirty="0"/>
              <a:t>Title Page Here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8500" y="2857500"/>
            <a:ext cx="8050467" cy="977900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853781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  <p:pic>
        <p:nvPicPr>
          <p:cNvPr id="2" name="Picture 1" descr="Kellogg_H_whit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4305312"/>
            <a:ext cx="3657561" cy="376430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 userDrawn="1"/>
        </p:nvCxnSpPr>
        <p:spPr>
          <a:xfrm>
            <a:off x="698500" y="2585378"/>
            <a:ext cx="3657561" cy="0"/>
          </a:xfrm>
          <a:prstGeom prst="straightConnector1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926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5835"/>
            <a:ext cx="4038600" cy="33940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5835"/>
            <a:ext cx="4038600" cy="33940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5451" y="4904581"/>
            <a:ext cx="37854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301A2C97-39A5-894E-85EE-EB35B9C54B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904581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215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5451" y="4904581"/>
            <a:ext cx="37854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301A2C97-39A5-894E-85EE-EB35B9C54B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904581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817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5451" y="4904581"/>
            <a:ext cx="37854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301A2C97-39A5-894E-85EE-EB35B9C54B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904581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63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5451" y="4904581"/>
            <a:ext cx="37854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301A2C97-39A5-894E-85EE-EB35B9C54B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904581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301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024124"/>
            <a:ext cx="7772400" cy="1021556"/>
          </a:xfrm>
        </p:spPr>
        <p:txBody>
          <a:bodyPr anchor="t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1898983"/>
            <a:ext cx="7772400" cy="1125140"/>
          </a:xfrm>
        </p:spPr>
        <p:txBody>
          <a:bodyPr anchor="b">
            <a:normAutofit/>
          </a:bodyPr>
          <a:lstStyle>
            <a:lvl1pPr marL="0" indent="0">
              <a:buNone/>
              <a:defRPr sz="2400" b="1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5451" y="4904581"/>
            <a:ext cx="37854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301A2C97-39A5-894E-85EE-EB35B9C54B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904581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902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5835"/>
            <a:ext cx="4038600" cy="33940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5835"/>
            <a:ext cx="4038600" cy="33940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5451" y="4904581"/>
            <a:ext cx="37854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301A2C97-39A5-894E-85EE-EB35B9C54B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904581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396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5451" y="4904581"/>
            <a:ext cx="37854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301A2C97-39A5-894E-85EE-EB35B9C54B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904581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714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5451" y="4904581"/>
            <a:ext cx="37854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301A2C97-39A5-894E-85EE-EB35B9C54B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904581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79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98500" y="711200"/>
            <a:ext cx="8445500" cy="1513112"/>
          </a:xfrm>
        </p:spPr>
        <p:txBody>
          <a:bodyPr anchor="b">
            <a:normAutofit/>
          </a:bodyPr>
          <a:lstStyle>
            <a:lvl1pPr algn="l">
              <a:defRPr sz="4500" b="0"/>
            </a:lvl1pPr>
          </a:lstStyle>
          <a:p>
            <a:r>
              <a:rPr lang="en-US" dirty="0"/>
              <a:t>Title Page Here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8500" y="2692400"/>
            <a:ext cx="8050467" cy="977900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853781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  <p:pic>
        <p:nvPicPr>
          <p:cNvPr id="13" name="Picture 12" descr="Kellogg_H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4305312"/>
            <a:ext cx="3657600" cy="374447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698500" y="2462173"/>
            <a:ext cx="3657600" cy="0"/>
          </a:xfrm>
          <a:prstGeom prst="line">
            <a:avLst/>
          </a:prstGeom>
          <a:ln w="12700" cmpd="sng">
            <a:solidFill>
              <a:srgbClr val="3D146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1331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5451" y="4904581"/>
            <a:ext cx="37854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301A2C97-39A5-894E-85EE-EB35B9C54B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904581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26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024124"/>
            <a:ext cx="7772400" cy="1021556"/>
          </a:xfrm>
        </p:spPr>
        <p:txBody>
          <a:bodyPr anchor="t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1898983"/>
            <a:ext cx="7772400" cy="1125140"/>
          </a:xfrm>
        </p:spPr>
        <p:txBody>
          <a:bodyPr anchor="b">
            <a:normAutofit/>
          </a:bodyPr>
          <a:lstStyle>
            <a:lvl1pPr marL="0" indent="0">
              <a:buNone/>
              <a:defRPr sz="2400" b="1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5451" y="4904581"/>
            <a:ext cx="37854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301A2C97-39A5-894E-85EE-EB35B9C54B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904581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151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8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4275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5451" y="4904581"/>
            <a:ext cx="378548" cy="2389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301A2C97-39A5-894E-85EE-EB35B9C54B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904581"/>
            <a:ext cx="2895600" cy="2389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/>
              <a:t>Copyright or confidentiality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9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2" r:id="rId1"/>
    <p:sldLayoutId id="2147493466" r:id="rId2"/>
    <p:sldLayoutId id="2147493467" r:id="rId3"/>
    <p:sldLayoutId id="2147493468" r:id="rId4"/>
    <p:sldLayoutId id="2147493470" r:id="rId5"/>
    <p:sldLayoutId id="2147493471" r:id="rId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FFFFFF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rgbClr val="FFFFFF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FFFFFF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rgbClr val="FFFFFF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rgbClr val="FFFFFF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8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975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5451" y="4904581"/>
            <a:ext cx="378548" cy="2389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301A2C97-39A5-894E-85EE-EB35B9C54BC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853367" y="4904581"/>
            <a:ext cx="2895600" cy="2389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Copyright or confidentiality statement.</a:t>
            </a:r>
          </a:p>
        </p:txBody>
      </p:sp>
    </p:spTree>
    <p:extLst>
      <p:ext uri="{BB962C8B-B14F-4D97-AF65-F5344CB8AC3E}">
        <p14:creationId xmlns:p14="http://schemas.microsoft.com/office/powerpoint/2010/main" val="1675699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84" r:id="rId2"/>
    <p:sldLayoutId id="2147493485" r:id="rId3"/>
    <p:sldLayoutId id="2147493486" r:id="rId4"/>
    <p:sldLayoutId id="2147493488" r:id="rId5"/>
    <p:sldLayoutId id="2147493489" r:id="rId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rgbClr val="3E0B7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4CB99453-0AD4-41CC-9ECA-AFE42432F5C3}"/>
              </a:ext>
            </a:extLst>
          </p:cNvPr>
          <p:cNvSpPr txBox="1"/>
          <p:nvPr/>
        </p:nvSpPr>
        <p:spPr>
          <a:xfrm>
            <a:off x="617968" y="1688335"/>
            <a:ext cx="695265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Larry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Gies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’92</a:t>
            </a:r>
          </a:p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Founder &amp; CEO, Madison Industries</a:t>
            </a:r>
            <a:b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Facilitator: Dean </a:t>
            </a:r>
            <a:r>
              <a:rPr lang="en-US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Cornelli</a:t>
            </a:r>
            <a:br>
              <a:rPr lang="en-US" sz="1400" b="1" dirty="0">
                <a:solidFill>
                  <a:schemeClr val="bg1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Donald P. Jacobs Chair of Finance, Professor of Finance</a:t>
            </a:r>
          </a:p>
          <a:p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 Club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EB34C58-7EB5-41C5-961C-482BB2188330}"/>
              </a:ext>
            </a:extLst>
          </p:cNvPr>
          <p:cNvSpPr txBox="1"/>
          <p:nvPr/>
        </p:nvSpPr>
        <p:spPr>
          <a:xfrm>
            <a:off x="482502" y="424243"/>
            <a:ext cx="69526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 TITLE HERE</a:t>
            </a:r>
          </a:p>
          <a:p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187FF4-E33C-45A3-84DB-D577096F90C6}"/>
              </a:ext>
            </a:extLst>
          </p:cNvPr>
          <p:cNvSpPr txBox="1"/>
          <p:nvPr/>
        </p:nvSpPr>
        <p:spPr>
          <a:xfrm>
            <a:off x="7570626" y="4121978"/>
            <a:ext cx="107018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Club Logo </a:t>
            </a:r>
          </a:p>
        </p:txBody>
      </p:sp>
    </p:spTree>
    <p:extLst>
      <p:ext uri="{BB962C8B-B14F-4D97-AF65-F5344CB8AC3E}">
        <p14:creationId xmlns:p14="http://schemas.microsoft.com/office/powerpoint/2010/main" val="257343089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sharepoint/v3/fields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1095</TotalTime>
  <Words>35</Words>
  <Application>Microsoft Office PowerPoint</Application>
  <PresentationFormat>On-screen Show (16:9)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Custom Design</vt:lpstr>
      <vt:lpstr>2_Custom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Allison Jean Welton</cp:lastModifiedBy>
  <cp:revision>92</cp:revision>
  <dcterms:created xsi:type="dcterms:W3CDTF">2010-04-12T23:12:02Z</dcterms:created>
  <dcterms:modified xsi:type="dcterms:W3CDTF">2021-04-29T14:54:29Z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