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6"/>
  </p:notesMasterIdLst>
  <p:sldIdLst>
    <p:sldId id="303" r:id="rId2"/>
    <p:sldId id="305" r:id="rId3"/>
    <p:sldId id="290" r:id="rId4"/>
    <p:sldId id="287" r:id="rId5"/>
    <p:sldId id="307" r:id="rId6"/>
    <p:sldId id="292" r:id="rId7"/>
    <p:sldId id="298" r:id="rId8"/>
    <p:sldId id="300" r:id="rId9"/>
    <p:sldId id="293" r:id="rId10"/>
    <p:sldId id="299" r:id="rId11"/>
    <p:sldId id="301" r:id="rId12"/>
    <p:sldId id="294" r:id="rId13"/>
    <p:sldId id="295" r:id="rId14"/>
    <p:sldId id="302" r:id="rId1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6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E2A84"/>
    <a:srgbClr val="D3CEDD"/>
    <a:srgbClr val="007DA4"/>
    <a:srgbClr val="64529A"/>
    <a:srgbClr val="5B6CA5"/>
    <a:srgbClr val="4F95B7"/>
    <a:srgbClr val="664996"/>
    <a:srgbClr val="5680AE"/>
    <a:srgbClr val="4E9FBC"/>
    <a:srgbClr val="518DB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685"/>
    <p:restoredTop sz="95073"/>
  </p:normalViewPr>
  <p:slideViewPr>
    <p:cSldViewPr snapToGrid="0" snapToObjects="1" showGuides="1">
      <p:cViewPr varScale="1">
        <p:scale>
          <a:sx n="84" d="100"/>
          <a:sy n="84" d="100"/>
        </p:scale>
        <p:origin x="736" y="184"/>
      </p:cViewPr>
      <p:guideLst>
        <p:guide orient="horz" pos="2160"/>
        <p:guide pos="36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72D435E-483B-8344-AD0B-AE138FC41933}" type="datetimeFigureOut">
              <a:rPr lang="en-US" smtClean="0"/>
              <a:t>3/26/20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C5FA365-551D-534D-A2BC-2962718A5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85464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- Kellogg">
    <p:bg>
      <p:bgPr>
        <a:solidFill>
          <a:schemeClr val="tx1">
            <a:lumMod val="75000"/>
            <a:lumOff val="2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920221" y="1106422"/>
            <a:ext cx="8841076" cy="1408789"/>
          </a:xfrm>
        </p:spPr>
        <p:txBody>
          <a:bodyPr anchor="b" anchorCtr="0"/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3200"/>
              </a:spcBef>
              <a:buFont typeface="Arial"/>
              <a:buNone/>
              <a:defRPr lang="en-US" sz="7200" b="0" kern="1200" cap="none" spc="120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3200"/>
              </a:spcBef>
              <a:buFont typeface="Arial"/>
              <a:buNone/>
            </a:pPr>
            <a:r>
              <a:rPr lang="en-US" dirty="0"/>
              <a:t>Click to add title</a:t>
            </a: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0220" y="5907324"/>
            <a:ext cx="3854979" cy="396741"/>
          </a:xfrm>
          <a:prstGeom prst="rect">
            <a:avLst/>
          </a:prstGeom>
        </p:spPr>
      </p:pic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903288" y="2696855"/>
            <a:ext cx="4532312" cy="439396"/>
          </a:xfrm>
          <a:noFill/>
        </p:spPr>
        <p:txBody>
          <a:bodyPr wrap="square" rIns="91440">
            <a:noAutofit/>
          </a:bodyPr>
          <a:lstStyle>
            <a:lvl1pPr marL="0" indent="0" algn="l">
              <a:buNone/>
              <a:defRPr sz="2800" b="1" cap="all" spc="23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add text</a:t>
            </a:r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3" hasCustomPrompt="1"/>
          </p:nvPr>
        </p:nvSpPr>
        <p:spPr>
          <a:xfrm>
            <a:off x="903287" y="4478850"/>
            <a:ext cx="4892675" cy="282565"/>
          </a:xfrm>
        </p:spPr>
        <p:txBody>
          <a:bodyPr/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3200"/>
              </a:spcBef>
              <a:buFont typeface="Arial"/>
              <a:buNone/>
              <a:defRPr lang="en-US" sz="2000" kern="1200" spc="110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US" dirty="0"/>
              <a:t>Date Updated Here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5D0EFC03-F816-4045-A331-A147CE9E5A6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447404" y="6621137"/>
            <a:ext cx="4549967" cy="236863"/>
          </a:xfrm>
        </p:spPr>
        <p:txBody>
          <a:bodyPr/>
          <a:lstStyle>
            <a:lvl1pPr algn="r">
              <a:defRPr sz="9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Copyright or confidentiality statement.</a:t>
            </a:r>
          </a:p>
        </p:txBody>
      </p:sp>
    </p:spTree>
    <p:extLst/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 mod="1"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C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/>
          <p:cNvSpPr>
            <a:spLocks noGrp="1"/>
          </p:cNvSpPr>
          <p:nvPr>
            <p:ph type="pic" sz="quarter" idx="14" hasCustomPrompt="1"/>
          </p:nvPr>
        </p:nvSpPr>
        <p:spPr>
          <a:xfrm>
            <a:off x="0" y="261655"/>
            <a:ext cx="12192000" cy="6334687"/>
          </a:xfrm>
          <a:solidFill>
            <a:schemeClr val="tx1">
              <a:lumMod val="50000"/>
              <a:lumOff val="50000"/>
            </a:schemeClr>
          </a:solidFill>
        </p:spPr>
        <p:txBody>
          <a:bodyPr tIns="45720" rIns="91440"/>
          <a:lstStyle>
            <a:lvl1pPr algn="r">
              <a:defRPr sz="10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(DRAG AND DROP PHOTO HERE)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2080" y="576304"/>
            <a:ext cx="11113031" cy="505221"/>
          </a:xfrm>
        </p:spPr>
        <p:txBody>
          <a:bodyPr/>
          <a:lstStyle>
            <a:lvl1pPr>
              <a:defRPr sz="3000" b="0" cap="all" spc="11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2081" y="1948069"/>
            <a:ext cx="11113030" cy="4175501"/>
          </a:xfrm>
        </p:spPr>
        <p:txBody>
          <a:bodyPr/>
          <a:lstStyle>
            <a:lvl1pPr>
              <a:spcBef>
                <a:spcPts val="3200"/>
              </a:spcBef>
              <a:defRPr sz="2000" b="0">
                <a:solidFill>
                  <a:schemeClr val="bg1"/>
                </a:solidFill>
              </a:defRPr>
            </a:lvl1pPr>
            <a:lvl2pPr>
              <a:spcBef>
                <a:spcPts val="1800"/>
              </a:spcBef>
              <a:defRPr sz="2000">
                <a:solidFill>
                  <a:schemeClr val="bg1"/>
                </a:solidFill>
              </a:defRPr>
            </a:lvl2pPr>
            <a:lvl3pPr>
              <a:spcBef>
                <a:spcPts val="900"/>
              </a:spcBef>
              <a:defRPr sz="2000">
                <a:solidFill>
                  <a:schemeClr val="bg1"/>
                </a:solidFill>
              </a:defRPr>
            </a:lvl3pPr>
            <a:lvl4pPr>
              <a:spcBef>
                <a:spcPts val="900"/>
              </a:spcBef>
              <a:defRPr sz="2000">
                <a:solidFill>
                  <a:schemeClr val="bg1"/>
                </a:solidFill>
              </a:defRPr>
            </a:lvl4pPr>
            <a:lvl5pPr>
              <a:spcBef>
                <a:spcPts val="900"/>
              </a:spcBef>
              <a:defRPr sz="2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8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582081" y="1139595"/>
            <a:ext cx="11113030" cy="256579"/>
          </a:xfrm>
        </p:spPr>
        <p:txBody>
          <a:bodyPr/>
          <a:lstStyle>
            <a:lvl1pPr>
              <a:defRPr sz="1400" b="0" cap="all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Subtitle here if you need it</a:t>
            </a:r>
          </a:p>
        </p:txBody>
      </p:sp>
      <p:sp>
        <p:nvSpPr>
          <p:cNvPr id="24" name="Freeform 23"/>
          <p:cNvSpPr/>
          <p:nvPr userDrawn="1"/>
        </p:nvSpPr>
        <p:spPr>
          <a:xfrm>
            <a:off x="1" y="6596348"/>
            <a:ext cx="2496065" cy="261653"/>
          </a:xfrm>
          <a:custGeom>
            <a:avLst/>
            <a:gdLst>
              <a:gd name="connsiteX0" fmla="*/ 0 w 2496065"/>
              <a:gd name="connsiteY0" fmla="*/ 0 h 261653"/>
              <a:gd name="connsiteX1" fmla="*/ 2496065 w 2496065"/>
              <a:gd name="connsiteY1" fmla="*/ 0 h 261653"/>
              <a:gd name="connsiteX2" fmla="*/ 2364218 w 2496065"/>
              <a:gd name="connsiteY2" fmla="*/ 261653 h 261653"/>
              <a:gd name="connsiteX3" fmla="*/ 0 w 2496065"/>
              <a:gd name="connsiteY3" fmla="*/ 261653 h 2616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96065" h="261653">
                <a:moveTo>
                  <a:pt x="0" y="0"/>
                </a:moveTo>
                <a:lnTo>
                  <a:pt x="2496065" y="0"/>
                </a:lnTo>
                <a:lnTo>
                  <a:pt x="2364218" y="261653"/>
                </a:lnTo>
                <a:lnTo>
                  <a:pt x="0" y="261653"/>
                </a:lnTo>
                <a:close/>
              </a:path>
            </a:pathLst>
          </a:custGeom>
          <a:solidFill>
            <a:srgbClr val="4E2A8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/>
          </a:p>
        </p:txBody>
      </p:sp>
      <p:pic>
        <p:nvPicPr>
          <p:cNvPr id="25" name="Picture 24">
            <a:extLst>
              <a:ext uri="{FF2B5EF4-FFF2-40B4-BE49-F238E27FC236}">
                <a16:creationId xmlns:a16="http://schemas.microsoft.com/office/drawing/2014/main" id="{DC6C6F0D-DE9D-1E4D-9499-3D9FB5FDA65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081" y="6671915"/>
            <a:ext cx="1243884" cy="128016"/>
          </a:xfrm>
          <a:prstGeom prst="rect">
            <a:avLst/>
          </a:prstGeom>
        </p:spPr>
      </p:pic>
      <p:sp>
        <p:nvSpPr>
          <p:cNvPr id="26" name="Date Placeholder 3"/>
          <p:cNvSpPr>
            <a:spLocks noGrp="1"/>
          </p:cNvSpPr>
          <p:nvPr>
            <p:ph type="dt" sz="half" idx="10"/>
          </p:nvPr>
        </p:nvSpPr>
        <p:spPr>
          <a:xfrm>
            <a:off x="11074627" y="6596344"/>
            <a:ext cx="620485" cy="261656"/>
          </a:xfrm>
        </p:spPr>
        <p:txBody>
          <a:bodyPr/>
          <a:lstStyle>
            <a:lvl1pPr algn="r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31E5F04E-7DFD-BF49-ACC9-83D433AC3F25}" type="datetimeFigureOut">
              <a:rPr lang="en-US" smtClean="0"/>
              <a:pPr/>
              <a:t>3/26/20</a:t>
            </a:fld>
            <a:endParaRPr lang="en-US" dirty="0"/>
          </a:p>
        </p:txBody>
      </p:sp>
      <p:sp>
        <p:nvSpPr>
          <p:cNvPr id="27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19664" y="6596345"/>
            <a:ext cx="7640865" cy="261655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8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" y="6596344"/>
            <a:ext cx="496888" cy="261656"/>
          </a:xfrm>
        </p:spPr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fld id="{A82C3BC0-3EBF-3C4C-A3D8-795624EBC6AA}" type="slidenum">
              <a:rPr lang="en-US" smtClean="0"/>
              <a:pPr/>
              <a:t>‹#›</a:t>
            </a:fld>
            <a:endParaRPr lang="en-US" dirty="0"/>
          </a:p>
        </p:txBody>
      </p:sp>
    </p:spTree>
    <p:extLst/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 mod="1">
    <p:ext uri="{DCECCB84-F9BA-43D5-87BE-67443E8EF086}">
      <p15:sldGuideLst xmlns:p15="http://schemas.microsoft.com/office/powerpoint/2012/main"/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C.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7"/>
          <p:cNvSpPr>
            <a:spLocks noGrp="1"/>
          </p:cNvSpPr>
          <p:nvPr>
            <p:ph type="pic" sz="quarter" idx="14" hasCustomPrompt="1"/>
          </p:nvPr>
        </p:nvSpPr>
        <p:spPr>
          <a:xfrm>
            <a:off x="0" y="261655"/>
            <a:ext cx="12192000" cy="6334687"/>
          </a:xfrm>
          <a:solidFill>
            <a:schemeClr val="tx1">
              <a:lumMod val="50000"/>
              <a:lumOff val="50000"/>
            </a:schemeClr>
          </a:solidFill>
        </p:spPr>
        <p:txBody>
          <a:bodyPr tIns="45720" rIns="91440"/>
          <a:lstStyle>
            <a:lvl1pPr algn="r">
              <a:defRPr sz="10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(DRAG AND DROP PHOTO HERE)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2079" y="576305"/>
            <a:ext cx="11113032" cy="612415"/>
          </a:xfrm>
        </p:spPr>
        <p:txBody>
          <a:bodyPr/>
          <a:lstStyle>
            <a:lvl1pPr>
              <a:defRPr sz="3000" b="0" cap="all" spc="11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2080" y="1948069"/>
            <a:ext cx="11113031" cy="4175502"/>
          </a:xfrm>
        </p:spPr>
        <p:txBody>
          <a:bodyPr/>
          <a:lstStyle>
            <a:lvl1pPr>
              <a:spcBef>
                <a:spcPts val="3200"/>
              </a:spcBef>
              <a:defRPr sz="2000" b="0">
                <a:solidFill>
                  <a:schemeClr val="bg1"/>
                </a:solidFill>
              </a:defRPr>
            </a:lvl1pPr>
            <a:lvl2pPr>
              <a:spcBef>
                <a:spcPts val="1800"/>
              </a:spcBef>
              <a:defRPr sz="2000">
                <a:solidFill>
                  <a:schemeClr val="bg1"/>
                </a:solidFill>
              </a:defRPr>
            </a:lvl2pPr>
            <a:lvl3pPr>
              <a:spcBef>
                <a:spcPts val="900"/>
              </a:spcBef>
              <a:defRPr sz="2000">
                <a:solidFill>
                  <a:schemeClr val="bg1"/>
                </a:solidFill>
              </a:defRPr>
            </a:lvl3pPr>
            <a:lvl4pPr>
              <a:spcBef>
                <a:spcPts val="900"/>
              </a:spcBef>
              <a:defRPr sz="2000">
                <a:solidFill>
                  <a:schemeClr val="bg1"/>
                </a:solidFill>
              </a:defRPr>
            </a:lvl4pPr>
            <a:lvl5pPr>
              <a:spcBef>
                <a:spcPts val="900"/>
              </a:spcBef>
              <a:defRPr sz="2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8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582080" y="1285249"/>
            <a:ext cx="11113031" cy="314650"/>
          </a:xfrm>
        </p:spPr>
        <p:txBody>
          <a:bodyPr/>
          <a:lstStyle>
            <a:lvl1pPr>
              <a:defRPr sz="1400" b="0" cap="all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Subtitle here if you need it</a:t>
            </a:r>
          </a:p>
        </p:txBody>
      </p:sp>
      <p:sp>
        <p:nvSpPr>
          <p:cNvPr id="14" name="Freeform 13"/>
          <p:cNvSpPr/>
          <p:nvPr userDrawn="1"/>
        </p:nvSpPr>
        <p:spPr>
          <a:xfrm>
            <a:off x="1" y="6596348"/>
            <a:ext cx="2496065" cy="261653"/>
          </a:xfrm>
          <a:custGeom>
            <a:avLst/>
            <a:gdLst>
              <a:gd name="connsiteX0" fmla="*/ 0 w 2496065"/>
              <a:gd name="connsiteY0" fmla="*/ 0 h 261653"/>
              <a:gd name="connsiteX1" fmla="*/ 2496065 w 2496065"/>
              <a:gd name="connsiteY1" fmla="*/ 0 h 261653"/>
              <a:gd name="connsiteX2" fmla="*/ 2364218 w 2496065"/>
              <a:gd name="connsiteY2" fmla="*/ 261653 h 261653"/>
              <a:gd name="connsiteX3" fmla="*/ 0 w 2496065"/>
              <a:gd name="connsiteY3" fmla="*/ 261653 h 2616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96065" h="261653">
                <a:moveTo>
                  <a:pt x="0" y="0"/>
                </a:moveTo>
                <a:lnTo>
                  <a:pt x="2496065" y="0"/>
                </a:lnTo>
                <a:lnTo>
                  <a:pt x="2364218" y="261653"/>
                </a:lnTo>
                <a:lnTo>
                  <a:pt x="0" y="261653"/>
                </a:lnTo>
                <a:close/>
              </a:path>
            </a:pathLst>
          </a:custGeom>
          <a:solidFill>
            <a:srgbClr val="4E2A8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/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DC6C6F0D-DE9D-1E4D-9499-3D9FB5FDA65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081" y="6671915"/>
            <a:ext cx="1243884" cy="128016"/>
          </a:xfrm>
          <a:prstGeom prst="rect">
            <a:avLst/>
          </a:prstGeom>
        </p:spPr>
      </p:pic>
      <p:sp>
        <p:nvSpPr>
          <p:cNvPr id="16" name="Date Placeholder 3"/>
          <p:cNvSpPr>
            <a:spLocks noGrp="1"/>
          </p:cNvSpPr>
          <p:nvPr>
            <p:ph type="dt" sz="half" idx="10"/>
          </p:nvPr>
        </p:nvSpPr>
        <p:spPr>
          <a:xfrm>
            <a:off x="11074627" y="6596344"/>
            <a:ext cx="620485" cy="261656"/>
          </a:xfrm>
        </p:spPr>
        <p:txBody>
          <a:bodyPr/>
          <a:lstStyle>
            <a:lvl1pPr algn="r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31E5F04E-7DFD-BF49-ACC9-83D433AC3F25}" type="datetimeFigureOut">
              <a:rPr lang="en-US" smtClean="0"/>
              <a:pPr/>
              <a:t>3/26/20</a:t>
            </a:fld>
            <a:endParaRPr lang="en-US" dirty="0"/>
          </a:p>
        </p:txBody>
      </p:sp>
      <p:sp>
        <p:nvSpPr>
          <p:cNvPr id="23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19664" y="6596345"/>
            <a:ext cx="7640865" cy="261655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4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" y="6596344"/>
            <a:ext cx="496888" cy="261656"/>
          </a:xfrm>
        </p:spPr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fld id="{A82C3BC0-3EBF-3C4C-A3D8-795624EBC6AA}" type="slidenum">
              <a:rPr lang="en-US" smtClean="0"/>
              <a:pPr/>
              <a:t>‹#›</a:t>
            </a:fld>
            <a:endParaRPr lang="en-US" dirty="0"/>
          </a:p>
        </p:txBody>
      </p:sp>
    </p:spTree>
    <p:extLst/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tm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7"/>
          <p:cNvSpPr>
            <a:spLocks noGrp="1"/>
          </p:cNvSpPr>
          <p:nvPr>
            <p:ph type="pic" sz="quarter" idx="14" hasCustomPrompt="1"/>
          </p:nvPr>
        </p:nvSpPr>
        <p:spPr>
          <a:xfrm>
            <a:off x="0" y="261655"/>
            <a:ext cx="12192000" cy="6334687"/>
          </a:xfrm>
          <a:solidFill>
            <a:schemeClr val="tx1">
              <a:lumMod val="50000"/>
              <a:lumOff val="50000"/>
            </a:schemeClr>
          </a:solidFill>
        </p:spPr>
        <p:txBody>
          <a:bodyPr tIns="45720" rIns="91440"/>
          <a:lstStyle>
            <a:lvl1pPr algn="r">
              <a:defRPr sz="10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(DRAG AND DROP PHOTO HERE)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6889" y="1341250"/>
            <a:ext cx="7036676" cy="4175502"/>
          </a:xfrm>
        </p:spPr>
        <p:txBody>
          <a:bodyPr anchor="ctr" anchorCtr="0"/>
          <a:lstStyle>
            <a:lvl1pPr>
              <a:spcBef>
                <a:spcPts val="3200"/>
              </a:spcBef>
              <a:defRPr sz="2000" b="0">
                <a:solidFill>
                  <a:schemeClr val="bg1"/>
                </a:solidFill>
              </a:defRPr>
            </a:lvl1pPr>
            <a:lvl2pPr>
              <a:spcBef>
                <a:spcPts val="1800"/>
              </a:spcBef>
              <a:defRPr sz="2000">
                <a:solidFill>
                  <a:schemeClr val="bg1"/>
                </a:solidFill>
              </a:defRPr>
            </a:lvl2pPr>
            <a:lvl3pPr>
              <a:spcBef>
                <a:spcPts val="900"/>
              </a:spcBef>
              <a:defRPr sz="2000">
                <a:solidFill>
                  <a:schemeClr val="bg1"/>
                </a:solidFill>
              </a:defRPr>
            </a:lvl3pPr>
            <a:lvl4pPr>
              <a:spcBef>
                <a:spcPts val="900"/>
              </a:spcBef>
              <a:defRPr sz="2000">
                <a:solidFill>
                  <a:schemeClr val="bg1"/>
                </a:solidFill>
              </a:defRPr>
            </a:lvl4pPr>
            <a:lvl5pPr>
              <a:spcBef>
                <a:spcPts val="900"/>
              </a:spcBef>
              <a:defRPr sz="2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Freeform 10"/>
          <p:cNvSpPr/>
          <p:nvPr userDrawn="1"/>
        </p:nvSpPr>
        <p:spPr>
          <a:xfrm>
            <a:off x="1" y="6596348"/>
            <a:ext cx="2496065" cy="261653"/>
          </a:xfrm>
          <a:custGeom>
            <a:avLst/>
            <a:gdLst>
              <a:gd name="connsiteX0" fmla="*/ 0 w 2496065"/>
              <a:gd name="connsiteY0" fmla="*/ 0 h 261653"/>
              <a:gd name="connsiteX1" fmla="*/ 2496065 w 2496065"/>
              <a:gd name="connsiteY1" fmla="*/ 0 h 261653"/>
              <a:gd name="connsiteX2" fmla="*/ 2364218 w 2496065"/>
              <a:gd name="connsiteY2" fmla="*/ 261653 h 261653"/>
              <a:gd name="connsiteX3" fmla="*/ 0 w 2496065"/>
              <a:gd name="connsiteY3" fmla="*/ 261653 h 2616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96065" h="261653">
                <a:moveTo>
                  <a:pt x="0" y="0"/>
                </a:moveTo>
                <a:lnTo>
                  <a:pt x="2496065" y="0"/>
                </a:lnTo>
                <a:lnTo>
                  <a:pt x="2364218" y="261653"/>
                </a:lnTo>
                <a:lnTo>
                  <a:pt x="0" y="261653"/>
                </a:lnTo>
                <a:close/>
              </a:path>
            </a:pathLst>
          </a:custGeom>
          <a:solidFill>
            <a:srgbClr val="4E2A8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DC6C6F0D-DE9D-1E4D-9499-3D9FB5FDA65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081" y="6671915"/>
            <a:ext cx="1243884" cy="128016"/>
          </a:xfrm>
          <a:prstGeom prst="rect">
            <a:avLst/>
          </a:prstGeom>
        </p:spPr>
      </p:pic>
      <p:sp>
        <p:nvSpPr>
          <p:cNvPr id="14" name="Date Placeholder 3"/>
          <p:cNvSpPr>
            <a:spLocks noGrp="1"/>
          </p:cNvSpPr>
          <p:nvPr>
            <p:ph type="dt" sz="half" idx="10"/>
          </p:nvPr>
        </p:nvSpPr>
        <p:spPr>
          <a:xfrm>
            <a:off x="11074627" y="6596344"/>
            <a:ext cx="620485" cy="261656"/>
          </a:xfrm>
        </p:spPr>
        <p:txBody>
          <a:bodyPr/>
          <a:lstStyle>
            <a:lvl1pPr algn="r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31E5F04E-7DFD-BF49-ACC9-83D433AC3F25}" type="datetimeFigureOut">
              <a:rPr lang="en-US" smtClean="0"/>
              <a:pPr/>
              <a:t>3/26/20</a:t>
            </a:fld>
            <a:endParaRPr lang="en-US" dirty="0"/>
          </a:p>
        </p:txBody>
      </p:sp>
      <p:sp>
        <p:nvSpPr>
          <p:cNvPr id="1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19664" y="6596345"/>
            <a:ext cx="7640865" cy="261655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" y="6596344"/>
            <a:ext cx="496888" cy="261656"/>
          </a:xfrm>
        </p:spPr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fld id="{A82C3BC0-3EBF-3C4C-A3D8-795624EBC6AA}" type="slidenum">
              <a:rPr lang="en-US" smtClean="0"/>
              <a:pPr/>
              <a:t>‹#›</a:t>
            </a:fld>
            <a:endParaRPr lang="en-US" dirty="0"/>
          </a:p>
        </p:txBody>
      </p:sp>
    </p:spTree>
    <p:extLst/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 userDrawn="1"/>
        </p:nvSpPr>
        <p:spPr>
          <a:xfrm>
            <a:off x="1" y="6596348"/>
            <a:ext cx="2496065" cy="261653"/>
          </a:xfrm>
          <a:custGeom>
            <a:avLst/>
            <a:gdLst>
              <a:gd name="connsiteX0" fmla="*/ 0 w 2496065"/>
              <a:gd name="connsiteY0" fmla="*/ 0 h 261653"/>
              <a:gd name="connsiteX1" fmla="*/ 2496065 w 2496065"/>
              <a:gd name="connsiteY1" fmla="*/ 0 h 261653"/>
              <a:gd name="connsiteX2" fmla="*/ 2364218 w 2496065"/>
              <a:gd name="connsiteY2" fmla="*/ 261653 h 261653"/>
              <a:gd name="connsiteX3" fmla="*/ 0 w 2496065"/>
              <a:gd name="connsiteY3" fmla="*/ 261653 h 2616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96065" h="261653">
                <a:moveTo>
                  <a:pt x="0" y="0"/>
                </a:moveTo>
                <a:lnTo>
                  <a:pt x="2496065" y="0"/>
                </a:lnTo>
                <a:lnTo>
                  <a:pt x="2364218" y="261653"/>
                </a:lnTo>
                <a:lnTo>
                  <a:pt x="0" y="261653"/>
                </a:lnTo>
                <a:close/>
              </a:path>
            </a:pathLst>
          </a:custGeom>
          <a:solidFill>
            <a:srgbClr val="4E2A8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DC6C6F0D-DE9D-1E4D-9499-3D9FB5FDA65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081" y="6671915"/>
            <a:ext cx="1243884" cy="128016"/>
          </a:xfrm>
          <a:prstGeom prst="rect">
            <a:avLst/>
          </a:prstGeom>
        </p:spPr>
      </p:pic>
      <p:sp>
        <p:nvSpPr>
          <p:cNvPr id="9" name="Date Placeholder 3"/>
          <p:cNvSpPr>
            <a:spLocks noGrp="1"/>
          </p:cNvSpPr>
          <p:nvPr>
            <p:ph type="dt" sz="half" idx="10"/>
          </p:nvPr>
        </p:nvSpPr>
        <p:spPr>
          <a:xfrm>
            <a:off x="11074627" y="6596344"/>
            <a:ext cx="620485" cy="261656"/>
          </a:xfrm>
        </p:spPr>
        <p:txBody>
          <a:bodyPr/>
          <a:lstStyle>
            <a:lvl1pPr algn="r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31E5F04E-7DFD-BF49-ACC9-83D433AC3F25}" type="datetimeFigureOut">
              <a:rPr lang="en-US" smtClean="0"/>
              <a:pPr/>
              <a:t>3/26/20</a:t>
            </a:fld>
            <a:endParaRPr lang="en-US" dirty="0"/>
          </a:p>
        </p:txBody>
      </p:sp>
      <p:sp>
        <p:nvSpPr>
          <p:cNvPr id="1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19664" y="6596345"/>
            <a:ext cx="7640865" cy="261655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" y="6596344"/>
            <a:ext cx="496888" cy="261656"/>
          </a:xfrm>
        </p:spPr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fld id="{A82C3BC0-3EBF-3C4C-A3D8-795624EBC6AA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268985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>
          <a:xfrm flipV="1">
            <a:off x="0" y="261648"/>
            <a:ext cx="12192000" cy="6332503"/>
          </a:xfrm>
          <a:prstGeom prst="rect">
            <a:avLst/>
          </a:prstGeom>
          <a:solidFill>
            <a:srgbClr val="D8D8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lvl="0" algn="ctr">
              <a:spcBef>
                <a:spcPts val="900"/>
              </a:spcBef>
            </a:pPr>
            <a:endParaRPr lang="en-US" sz="2000" b="1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2080" y="576305"/>
            <a:ext cx="11113031" cy="492332"/>
          </a:xfrm>
        </p:spPr>
        <p:txBody>
          <a:bodyPr/>
          <a:lstStyle>
            <a:lvl1pPr>
              <a:defRPr spc="110" baseline="0">
                <a:solidFill>
                  <a:srgbClr val="4E2A84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 cstate="screen">
            <a:alphaModFix amt="8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60538" y="856474"/>
            <a:ext cx="10200317" cy="5737678"/>
          </a:xfrm>
          <a:prstGeom prst="rect">
            <a:avLst/>
          </a:prstGeom>
        </p:spPr>
      </p:pic>
      <p:sp>
        <p:nvSpPr>
          <p:cNvPr id="10" name="Text Placeholder 9"/>
          <p:cNvSpPr>
            <a:spLocks noGrp="1"/>
          </p:cNvSpPr>
          <p:nvPr>
            <p:ph type="body" sz="quarter" idx="13" hasCustomPrompt="1"/>
          </p:nvPr>
        </p:nvSpPr>
        <p:spPr>
          <a:xfrm>
            <a:off x="954061" y="3835022"/>
            <a:ext cx="2676243" cy="272954"/>
          </a:xfrm>
        </p:spPr>
        <p:txBody>
          <a:bodyPr anchor="ctr" anchorCtr="0"/>
          <a:lstStyle>
            <a:lvl1pPr>
              <a:defRPr sz="1400"/>
            </a:lvl1pPr>
          </a:lstStyle>
          <a:p>
            <a:pPr lvl="0"/>
            <a:r>
              <a:rPr lang="en-US"/>
              <a:t>Add location</a:t>
            </a:r>
            <a:endParaRPr lang="en-US" dirty="0"/>
          </a:p>
        </p:txBody>
      </p:sp>
      <p:sp>
        <p:nvSpPr>
          <p:cNvPr id="12" name="Freeform 11"/>
          <p:cNvSpPr/>
          <p:nvPr userDrawn="1"/>
        </p:nvSpPr>
        <p:spPr>
          <a:xfrm>
            <a:off x="1" y="6596348"/>
            <a:ext cx="2496065" cy="261653"/>
          </a:xfrm>
          <a:custGeom>
            <a:avLst/>
            <a:gdLst>
              <a:gd name="connsiteX0" fmla="*/ 0 w 2496065"/>
              <a:gd name="connsiteY0" fmla="*/ 0 h 261653"/>
              <a:gd name="connsiteX1" fmla="*/ 2496065 w 2496065"/>
              <a:gd name="connsiteY1" fmla="*/ 0 h 261653"/>
              <a:gd name="connsiteX2" fmla="*/ 2364218 w 2496065"/>
              <a:gd name="connsiteY2" fmla="*/ 261653 h 261653"/>
              <a:gd name="connsiteX3" fmla="*/ 0 w 2496065"/>
              <a:gd name="connsiteY3" fmla="*/ 261653 h 2616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96065" h="261653">
                <a:moveTo>
                  <a:pt x="0" y="0"/>
                </a:moveTo>
                <a:lnTo>
                  <a:pt x="2496065" y="0"/>
                </a:lnTo>
                <a:lnTo>
                  <a:pt x="2364218" y="261653"/>
                </a:lnTo>
                <a:lnTo>
                  <a:pt x="0" y="261653"/>
                </a:lnTo>
                <a:close/>
              </a:path>
            </a:pathLst>
          </a:custGeom>
          <a:solidFill>
            <a:srgbClr val="4E2A8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DC6C6F0D-DE9D-1E4D-9499-3D9FB5FDA655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081" y="6671915"/>
            <a:ext cx="1243884" cy="128016"/>
          </a:xfrm>
          <a:prstGeom prst="rect">
            <a:avLst/>
          </a:prstGeom>
        </p:spPr>
      </p:pic>
      <p:sp>
        <p:nvSpPr>
          <p:cNvPr id="14" name="Date Placeholder 3"/>
          <p:cNvSpPr>
            <a:spLocks noGrp="1"/>
          </p:cNvSpPr>
          <p:nvPr>
            <p:ph type="dt" sz="half" idx="10"/>
          </p:nvPr>
        </p:nvSpPr>
        <p:spPr>
          <a:xfrm>
            <a:off x="11074627" y="6596344"/>
            <a:ext cx="620485" cy="261656"/>
          </a:xfrm>
        </p:spPr>
        <p:txBody>
          <a:bodyPr/>
          <a:lstStyle>
            <a:lvl1pPr algn="r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31E5F04E-7DFD-BF49-ACC9-83D433AC3F25}" type="datetimeFigureOut">
              <a:rPr lang="en-US" smtClean="0"/>
              <a:pPr/>
              <a:t>3/26/20</a:t>
            </a:fld>
            <a:endParaRPr lang="en-US" dirty="0"/>
          </a:p>
        </p:txBody>
      </p:sp>
      <p:sp>
        <p:nvSpPr>
          <p:cNvPr id="1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19664" y="6596345"/>
            <a:ext cx="7640865" cy="261655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" y="6596344"/>
            <a:ext cx="496888" cy="261656"/>
          </a:xfrm>
        </p:spPr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fld id="{A82C3BC0-3EBF-3C4C-A3D8-795624EBC6AA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857985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aculty Slide 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 userDrawn="1"/>
        </p:nvSpPr>
        <p:spPr>
          <a:xfrm flipV="1">
            <a:off x="0" y="261655"/>
            <a:ext cx="12192000" cy="633468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Bef>
                <a:spcPts val="900"/>
              </a:spcBef>
            </a:pPr>
            <a:endParaRPr lang="en-US" sz="2000" b="1">
              <a:ln>
                <a:solidFill>
                  <a:sysClr val="windowText" lastClr="000000"/>
                </a:solidFill>
              </a:ln>
            </a:endParaRPr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14" hasCustomPrompt="1"/>
          </p:nvPr>
        </p:nvSpPr>
        <p:spPr>
          <a:xfrm>
            <a:off x="566738" y="1978025"/>
            <a:ext cx="1827212" cy="1822450"/>
          </a:xfrm>
          <a:solidFill>
            <a:schemeClr val="tx1">
              <a:lumMod val="50000"/>
              <a:lumOff val="50000"/>
            </a:schemeClr>
          </a:solidFill>
        </p:spPr>
        <p:txBody>
          <a:bodyPr tIns="91440"/>
          <a:lstStyle>
            <a:lvl1pPr algn="ctr">
              <a:defRPr sz="12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drag and drop photo here</a:t>
            </a:r>
          </a:p>
        </p:txBody>
      </p:sp>
      <p:sp>
        <p:nvSpPr>
          <p:cNvPr id="27" name="Picture Placeholder 7"/>
          <p:cNvSpPr>
            <a:spLocks noGrp="1"/>
          </p:cNvSpPr>
          <p:nvPr>
            <p:ph type="pic" sz="quarter" idx="15" hasCustomPrompt="1"/>
          </p:nvPr>
        </p:nvSpPr>
        <p:spPr>
          <a:xfrm>
            <a:off x="4501310" y="1978025"/>
            <a:ext cx="1827212" cy="1822450"/>
          </a:xfrm>
          <a:solidFill>
            <a:schemeClr val="tx1">
              <a:lumMod val="50000"/>
              <a:lumOff val="50000"/>
            </a:schemeClr>
          </a:solidFill>
        </p:spPr>
        <p:txBody>
          <a:bodyPr tIns="91440"/>
          <a:lstStyle>
            <a:lvl1pPr algn="ctr">
              <a:defRPr sz="12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drag and drop photo here</a:t>
            </a:r>
          </a:p>
        </p:txBody>
      </p:sp>
      <p:sp>
        <p:nvSpPr>
          <p:cNvPr id="28" name="Picture Placeholder 7"/>
          <p:cNvSpPr>
            <a:spLocks noGrp="1"/>
          </p:cNvSpPr>
          <p:nvPr>
            <p:ph type="pic" sz="quarter" idx="16" hasCustomPrompt="1"/>
          </p:nvPr>
        </p:nvSpPr>
        <p:spPr>
          <a:xfrm>
            <a:off x="8431444" y="1978025"/>
            <a:ext cx="1827212" cy="1822450"/>
          </a:xfrm>
          <a:solidFill>
            <a:schemeClr val="tx1">
              <a:lumMod val="50000"/>
              <a:lumOff val="50000"/>
            </a:schemeClr>
          </a:solidFill>
        </p:spPr>
        <p:txBody>
          <a:bodyPr tIns="91440"/>
          <a:lstStyle>
            <a:lvl1pPr algn="ctr">
              <a:defRPr sz="12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drag and drop photo here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2080" y="576304"/>
            <a:ext cx="11113031" cy="466031"/>
          </a:xfrm>
        </p:spPr>
        <p:txBody>
          <a:bodyPr/>
          <a:lstStyle>
            <a:lvl1pPr>
              <a:defRPr sz="3000" b="0" cap="all" spc="110" baseline="0">
                <a:solidFill>
                  <a:srgbClr val="4E2A84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8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582081" y="1100406"/>
            <a:ext cx="11113030" cy="256578"/>
          </a:xfrm>
        </p:spPr>
        <p:txBody>
          <a:bodyPr/>
          <a:lstStyle>
            <a:lvl1pPr>
              <a:defRPr sz="1400" b="0" cap="all" baseline="0"/>
            </a:lvl1pPr>
          </a:lstStyle>
          <a:p>
            <a:pPr lvl="0"/>
            <a:r>
              <a:rPr lang="en-US" dirty="0"/>
              <a:t>Subtitle here if you need it</a:t>
            </a:r>
          </a:p>
        </p:txBody>
      </p:sp>
      <p:sp>
        <p:nvSpPr>
          <p:cNvPr id="29" name="Picture Placeholder 7"/>
          <p:cNvSpPr>
            <a:spLocks noGrp="1"/>
          </p:cNvSpPr>
          <p:nvPr>
            <p:ph type="pic" sz="quarter" idx="17" hasCustomPrompt="1"/>
          </p:nvPr>
        </p:nvSpPr>
        <p:spPr>
          <a:xfrm>
            <a:off x="566738" y="4117649"/>
            <a:ext cx="1827212" cy="1822450"/>
          </a:xfrm>
          <a:solidFill>
            <a:schemeClr val="tx1">
              <a:lumMod val="50000"/>
              <a:lumOff val="50000"/>
            </a:schemeClr>
          </a:solidFill>
        </p:spPr>
        <p:txBody>
          <a:bodyPr tIns="91440"/>
          <a:lstStyle>
            <a:lvl1pPr algn="ctr">
              <a:defRPr sz="12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drag and drop photo here</a:t>
            </a:r>
          </a:p>
        </p:txBody>
      </p:sp>
      <p:sp>
        <p:nvSpPr>
          <p:cNvPr id="30" name="Picture Placeholder 7"/>
          <p:cNvSpPr>
            <a:spLocks noGrp="1"/>
          </p:cNvSpPr>
          <p:nvPr>
            <p:ph type="pic" sz="quarter" idx="18" hasCustomPrompt="1"/>
          </p:nvPr>
        </p:nvSpPr>
        <p:spPr>
          <a:xfrm>
            <a:off x="4501310" y="4117649"/>
            <a:ext cx="1827212" cy="1822450"/>
          </a:xfrm>
          <a:solidFill>
            <a:schemeClr val="tx1">
              <a:lumMod val="50000"/>
              <a:lumOff val="50000"/>
            </a:schemeClr>
          </a:solidFill>
        </p:spPr>
        <p:txBody>
          <a:bodyPr tIns="91440"/>
          <a:lstStyle>
            <a:lvl1pPr algn="ctr">
              <a:defRPr sz="12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drag and drop photo here</a:t>
            </a:r>
          </a:p>
        </p:txBody>
      </p:sp>
      <p:sp>
        <p:nvSpPr>
          <p:cNvPr id="31" name="Picture Placeholder 7"/>
          <p:cNvSpPr>
            <a:spLocks noGrp="1"/>
          </p:cNvSpPr>
          <p:nvPr>
            <p:ph type="pic" sz="quarter" idx="19" hasCustomPrompt="1"/>
          </p:nvPr>
        </p:nvSpPr>
        <p:spPr>
          <a:xfrm>
            <a:off x="8431444" y="4117649"/>
            <a:ext cx="1827212" cy="1822450"/>
          </a:xfrm>
          <a:solidFill>
            <a:schemeClr val="tx1">
              <a:lumMod val="50000"/>
              <a:lumOff val="50000"/>
            </a:schemeClr>
          </a:solidFill>
        </p:spPr>
        <p:txBody>
          <a:bodyPr tIns="91440"/>
          <a:lstStyle>
            <a:lvl1pPr algn="ctr">
              <a:defRPr sz="12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drag and drop photo here</a:t>
            </a:r>
          </a:p>
        </p:txBody>
      </p:sp>
      <p:sp>
        <p:nvSpPr>
          <p:cNvPr id="41" name="Freeform 40"/>
          <p:cNvSpPr/>
          <p:nvPr userDrawn="1"/>
        </p:nvSpPr>
        <p:spPr>
          <a:xfrm>
            <a:off x="1" y="6596348"/>
            <a:ext cx="2496065" cy="261653"/>
          </a:xfrm>
          <a:custGeom>
            <a:avLst/>
            <a:gdLst>
              <a:gd name="connsiteX0" fmla="*/ 0 w 2496065"/>
              <a:gd name="connsiteY0" fmla="*/ 0 h 261653"/>
              <a:gd name="connsiteX1" fmla="*/ 2496065 w 2496065"/>
              <a:gd name="connsiteY1" fmla="*/ 0 h 261653"/>
              <a:gd name="connsiteX2" fmla="*/ 2364218 w 2496065"/>
              <a:gd name="connsiteY2" fmla="*/ 261653 h 261653"/>
              <a:gd name="connsiteX3" fmla="*/ 0 w 2496065"/>
              <a:gd name="connsiteY3" fmla="*/ 261653 h 2616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96065" h="261653">
                <a:moveTo>
                  <a:pt x="0" y="0"/>
                </a:moveTo>
                <a:lnTo>
                  <a:pt x="2496065" y="0"/>
                </a:lnTo>
                <a:lnTo>
                  <a:pt x="2364218" y="261653"/>
                </a:lnTo>
                <a:lnTo>
                  <a:pt x="0" y="261653"/>
                </a:lnTo>
                <a:close/>
              </a:path>
            </a:pathLst>
          </a:custGeom>
          <a:solidFill>
            <a:srgbClr val="4E2A8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/>
          </a:p>
        </p:txBody>
      </p:sp>
      <p:pic>
        <p:nvPicPr>
          <p:cNvPr id="42" name="Picture 41">
            <a:extLst>
              <a:ext uri="{FF2B5EF4-FFF2-40B4-BE49-F238E27FC236}">
                <a16:creationId xmlns:a16="http://schemas.microsoft.com/office/drawing/2014/main" id="{DC6C6F0D-DE9D-1E4D-9499-3D9FB5FDA65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081" y="6671915"/>
            <a:ext cx="1243884" cy="128016"/>
          </a:xfrm>
          <a:prstGeom prst="rect">
            <a:avLst/>
          </a:prstGeom>
        </p:spPr>
      </p:pic>
      <p:sp>
        <p:nvSpPr>
          <p:cNvPr id="43" name="Date Placeholder 3"/>
          <p:cNvSpPr>
            <a:spLocks noGrp="1"/>
          </p:cNvSpPr>
          <p:nvPr>
            <p:ph type="dt" sz="half" idx="10"/>
          </p:nvPr>
        </p:nvSpPr>
        <p:spPr>
          <a:xfrm>
            <a:off x="11074627" y="6596344"/>
            <a:ext cx="620485" cy="261656"/>
          </a:xfrm>
        </p:spPr>
        <p:txBody>
          <a:bodyPr/>
          <a:lstStyle>
            <a:lvl1pPr algn="r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31E5F04E-7DFD-BF49-ACC9-83D433AC3F25}" type="datetimeFigureOut">
              <a:rPr lang="en-US" smtClean="0"/>
              <a:pPr/>
              <a:t>3/26/20</a:t>
            </a:fld>
            <a:endParaRPr lang="en-US" dirty="0"/>
          </a:p>
        </p:txBody>
      </p:sp>
      <p:sp>
        <p:nvSpPr>
          <p:cNvPr id="44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19664" y="6596345"/>
            <a:ext cx="7640865" cy="261655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5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" y="6596344"/>
            <a:ext cx="496888" cy="261656"/>
          </a:xfrm>
        </p:spPr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fld id="{A82C3BC0-3EBF-3C4C-A3D8-795624EBC6AA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6" name="Text Placeholder 9"/>
          <p:cNvSpPr>
            <a:spLocks noGrp="1"/>
          </p:cNvSpPr>
          <p:nvPr>
            <p:ph type="body" sz="quarter" idx="20" hasCustomPrompt="1"/>
          </p:nvPr>
        </p:nvSpPr>
        <p:spPr>
          <a:xfrm>
            <a:off x="2398388" y="1978024"/>
            <a:ext cx="1929651" cy="1810511"/>
          </a:xfrm>
          <a:solidFill>
            <a:schemeClr val="bg1"/>
          </a:solidFill>
        </p:spPr>
        <p:txBody>
          <a:bodyPr lIns="182880" tIns="182880" rIns="45720"/>
          <a:lstStyle>
            <a:lvl1pPr>
              <a:defRPr sz="1300" b="1" cap="all" spc="90" baseline="0">
                <a:solidFill>
                  <a:schemeClr val="accent2"/>
                </a:solidFill>
              </a:defRPr>
            </a:lvl1pPr>
            <a:lvl2pPr>
              <a:spcBef>
                <a:spcPts val="600"/>
              </a:spcBef>
              <a:defRPr sz="1300"/>
            </a:lvl2pPr>
            <a:lvl3pPr marL="0" indent="0">
              <a:spcBef>
                <a:spcPts val="0"/>
              </a:spcBef>
              <a:buNone/>
              <a:defRPr sz="1300" b="1"/>
            </a:lvl3pPr>
          </a:lstStyle>
          <a:p>
            <a:pPr lvl="0"/>
            <a:r>
              <a:rPr lang="en-US" dirty="0"/>
              <a:t>FIRSTNAME LASTNAME ’YY</a:t>
            </a:r>
          </a:p>
          <a:p>
            <a:pPr lvl="1"/>
            <a:r>
              <a:rPr lang="en-US" dirty="0"/>
              <a:t>Position</a:t>
            </a:r>
          </a:p>
          <a:p>
            <a:pPr lvl="2"/>
            <a:r>
              <a:rPr lang="en-US" dirty="0"/>
              <a:t>Location</a:t>
            </a:r>
          </a:p>
        </p:txBody>
      </p:sp>
      <p:sp>
        <p:nvSpPr>
          <p:cNvPr id="47" name="Text Placeholder 9"/>
          <p:cNvSpPr>
            <a:spLocks noGrp="1"/>
          </p:cNvSpPr>
          <p:nvPr>
            <p:ph type="body" sz="quarter" idx="22" hasCustomPrompt="1"/>
          </p:nvPr>
        </p:nvSpPr>
        <p:spPr>
          <a:xfrm>
            <a:off x="10262349" y="1978024"/>
            <a:ext cx="1929651" cy="1810511"/>
          </a:xfrm>
          <a:solidFill>
            <a:schemeClr val="bg1"/>
          </a:solidFill>
        </p:spPr>
        <p:txBody>
          <a:bodyPr lIns="182880" tIns="182880" rIns="45720"/>
          <a:lstStyle>
            <a:lvl1pPr>
              <a:defRPr sz="1300" b="1" cap="all" spc="90" baseline="0">
                <a:solidFill>
                  <a:schemeClr val="accent2"/>
                </a:solidFill>
              </a:defRPr>
            </a:lvl1pPr>
            <a:lvl2pPr>
              <a:spcBef>
                <a:spcPts val="600"/>
              </a:spcBef>
              <a:defRPr sz="1300"/>
            </a:lvl2pPr>
            <a:lvl3pPr marL="0" indent="0">
              <a:spcBef>
                <a:spcPts val="0"/>
              </a:spcBef>
              <a:buNone/>
              <a:defRPr sz="1300" b="1"/>
            </a:lvl3pPr>
          </a:lstStyle>
          <a:p>
            <a:pPr lvl="0"/>
            <a:r>
              <a:rPr lang="en-US" dirty="0"/>
              <a:t>FIRSTNAME LASTNAME ’YY</a:t>
            </a:r>
          </a:p>
          <a:p>
            <a:pPr lvl="1"/>
            <a:r>
              <a:rPr lang="en-US" dirty="0"/>
              <a:t>Position</a:t>
            </a:r>
          </a:p>
          <a:p>
            <a:pPr lvl="2"/>
            <a:r>
              <a:rPr lang="en-US" dirty="0"/>
              <a:t>Location</a:t>
            </a:r>
          </a:p>
        </p:txBody>
      </p:sp>
      <p:sp>
        <p:nvSpPr>
          <p:cNvPr id="48" name="Text Placeholder 9"/>
          <p:cNvSpPr>
            <a:spLocks noGrp="1"/>
          </p:cNvSpPr>
          <p:nvPr>
            <p:ph type="body" sz="quarter" idx="23" hasCustomPrompt="1"/>
          </p:nvPr>
        </p:nvSpPr>
        <p:spPr>
          <a:xfrm>
            <a:off x="2398388" y="4121342"/>
            <a:ext cx="1929651" cy="1810511"/>
          </a:xfrm>
          <a:solidFill>
            <a:schemeClr val="bg1"/>
          </a:solidFill>
        </p:spPr>
        <p:txBody>
          <a:bodyPr lIns="182880" tIns="182880" rIns="45720"/>
          <a:lstStyle>
            <a:lvl1pPr>
              <a:defRPr sz="1300" b="1" cap="all" spc="90" baseline="0">
                <a:solidFill>
                  <a:schemeClr val="accent2"/>
                </a:solidFill>
              </a:defRPr>
            </a:lvl1pPr>
            <a:lvl2pPr>
              <a:spcBef>
                <a:spcPts val="600"/>
              </a:spcBef>
              <a:defRPr sz="1300"/>
            </a:lvl2pPr>
            <a:lvl3pPr marL="0" indent="0">
              <a:spcBef>
                <a:spcPts val="0"/>
              </a:spcBef>
              <a:buNone/>
              <a:defRPr sz="1300" b="1"/>
            </a:lvl3pPr>
          </a:lstStyle>
          <a:p>
            <a:pPr lvl="0"/>
            <a:r>
              <a:rPr lang="en-US" dirty="0"/>
              <a:t>FIRSTNAME LASTNAME ’YY</a:t>
            </a:r>
          </a:p>
          <a:p>
            <a:pPr lvl="1"/>
            <a:r>
              <a:rPr lang="en-US" dirty="0"/>
              <a:t>Position</a:t>
            </a:r>
          </a:p>
          <a:p>
            <a:pPr lvl="2"/>
            <a:r>
              <a:rPr lang="en-US" dirty="0"/>
              <a:t>Location</a:t>
            </a:r>
          </a:p>
        </p:txBody>
      </p:sp>
      <p:sp>
        <p:nvSpPr>
          <p:cNvPr id="49" name="Text Placeholder 9"/>
          <p:cNvSpPr>
            <a:spLocks noGrp="1"/>
          </p:cNvSpPr>
          <p:nvPr>
            <p:ph type="body" sz="quarter" idx="24" hasCustomPrompt="1"/>
          </p:nvPr>
        </p:nvSpPr>
        <p:spPr>
          <a:xfrm>
            <a:off x="6318900" y="4121342"/>
            <a:ext cx="1929651" cy="1810511"/>
          </a:xfrm>
          <a:solidFill>
            <a:schemeClr val="bg1"/>
          </a:solidFill>
        </p:spPr>
        <p:txBody>
          <a:bodyPr lIns="182880" tIns="182880" rIns="45720"/>
          <a:lstStyle>
            <a:lvl1pPr>
              <a:defRPr sz="1300" b="1" cap="all" spc="90" baseline="0">
                <a:solidFill>
                  <a:schemeClr val="accent2"/>
                </a:solidFill>
              </a:defRPr>
            </a:lvl1pPr>
            <a:lvl2pPr>
              <a:spcBef>
                <a:spcPts val="600"/>
              </a:spcBef>
              <a:defRPr sz="1300"/>
            </a:lvl2pPr>
            <a:lvl3pPr marL="0" indent="0">
              <a:spcBef>
                <a:spcPts val="0"/>
              </a:spcBef>
              <a:buNone/>
              <a:defRPr sz="1300" b="1"/>
            </a:lvl3pPr>
          </a:lstStyle>
          <a:p>
            <a:pPr lvl="0"/>
            <a:r>
              <a:rPr lang="en-US" dirty="0"/>
              <a:t>FIRSTNAME LASTNAME ’YY</a:t>
            </a:r>
          </a:p>
          <a:p>
            <a:pPr lvl="1"/>
            <a:r>
              <a:rPr lang="en-US" dirty="0"/>
              <a:t>Position</a:t>
            </a:r>
          </a:p>
          <a:p>
            <a:pPr lvl="2"/>
            <a:r>
              <a:rPr lang="en-US" dirty="0"/>
              <a:t>Location</a:t>
            </a:r>
          </a:p>
        </p:txBody>
      </p:sp>
      <p:sp>
        <p:nvSpPr>
          <p:cNvPr id="50" name="Text Placeholder 9"/>
          <p:cNvSpPr>
            <a:spLocks noGrp="1"/>
          </p:cNvSpPr>
          <p:nvPr>
            <p:ph type="body" sz="quarter" idx="21" hasCustomPrompt="1"/>
          </p:nvPr>
        </p:nvSpPr>
        <p:spPr>
          <a:xfrm>
            <a:off x="6318900" y="1978024"/>
            <a:ext cx="1929651" cy="1810511"/>
          </a:xfrm>
          <a:solidFill>
            <a:schemeClr val="bg1"/>
          </a:solidFill>
        </p:spPr>
        <p:txBody>
          <a:bodyPr lIns="182880" tIns="182880" rIns="45720"/>
          <a:lstStyle>
            <a:lvl1pPr>
              <a:defRPr sz="1300" b="1" cap="all" spc="90" baseline="0">
                <a:solidFill>
                  <a:schemeClr val="accent2"/>
                </a:solidFill>
              </a:defRPr>
            </a:lvl1pPr>
            <a:lvl2pPr>
              <a:spcBef>
                <a:spcPts val="600"/>
              </a:spcBef>
              <a:defRPr sz="1300"/>
            </a:lvl2pPr>
            <a:lvl3pPr marL="0" indent="0">
              <a:spcBef>
                <a:spcPts val="0"/>
              </a:spcBef>
              <a:buNone/>
              <a:defRPr sz="1300" b="1"/>
            </a:lvl3pPr>
          </a:lstStyle>
          <a:p>
            <a:pPr lvl="0"/>
            <a:r>
              <a:rPr lang="en-US" dirty="0"/>
              <a:t>FIRSTNAME LASTNAME ’YY</a:t>
            </a:r>
          </a:p>
          <a:p>
            <a:pPr lvl="1"/>
            <a:r>
              <a:rPr lang="en-US" dirty="0"/>
              <a:t>Position</a:t>
            </a:r>
          </a:p>
          <a:p>
            <a:pPr lvl="2"/>
            <a:r>
              <a:rPr lang="en-US" dirty="0"/>
              <a:t>Location</a:t>
            </a:r>
          </a:p>
        </p:txBody>
      </p:sp>
      <p:sp>
        <p:nvSpPr>
          <p:cNvPr id="51" name="Text Placeholder 9"/>
          <p:cNvSpPr>
            <a:spLocks noGrp="1"/>
          </p:cNvSpPr>
          <p:nvPr>
            <p:ph type="body" sz="quarter" idx="25" hasCustomPrompt="1"/>
          </p:nvPr>
        </p:nvSpPr>
        <p:spPr>
          <a:xfrm>
            <a:off x="10262349" y="4121342"/>
            <a:ext cx="1929651" cy="1810511"/>
          </a:xfrm>
          <a:solidFill>
            <a:schemeClr val="bg1"/>
          </a:solidFill>
        </p:spPr>
        <p:txBody>
          <a:bodyPr lIns="182880" tIns="182880" rIns="45720"/>
          <a:lstStyle>
            <a:lvl1pPr>
              <a:defRPr sz="1300" b="1" cap="all" spc="90" baseline="0">
                <a:solidFill>
                  <a:schemeClr val="accent2"/>
                </a:solidFill>
              </a:defRPr>
            </a:lvl1pPr>
            <a:lvl2pPr>
              <a:spcBef>
                <a:spcPts val="600"/>
              </a:spcBef>
              <a:defRPr sz="1300"/>
            </a:lvl2pPr>
            <a:lvl3pPr marL="0" indent="0">
              <a:spcBef>
                <a:spcPts val="0"/>
              </a:spcBef>
              <a:buNone/>
              <a:defRPr sz="1300" b="1"/>
            </a:lvl3pPr>
          </a:lstStyle>
          <a:p>
            <a:pPr lvl="0"/>
            <a:r>
              <a:rPr lang="en-US" dirty="0"/>
              <a:t>FIRSTNAME LASTNAME ’YY</a:t>
            </a:r>
          </a:p>
          <a:p>
            <a:pPr lvl="1"/>
            <a:r>
              <a:rPr lang="en-US" dirty="0"/>
              <a:t>Position</a:t>
            </a:r>
          </a:p>
          <a:p>
            <a:pPr lvl="2"/>
            <a:r>
              <a:rPr lang="en-US" dirty="0"/>
              <a:t>Location</a:t>
            </a:r>
          </a:p>
        </p:txBody>
      </p:sp>
    </p:spTree>
    <p:extLst/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aculty Slide D.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 userDrawn="1"/>
        </p:nvSpPr>
        <p:spPr>
          <a:xfrm flipV="1">
            <a:off x="0" y="261655"/>
            <a:ext cx="12192000" cy="633468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Bef>
                <a:spcPts val="900"/>
              </a:spcBef>
            </a:pPr>
            <a:endParaRPr lang="en-US" sz="2000" b="1">
              <a:ln>
                <a:solidFill>
                  <a:sysClr val="windowText" lastClr="000000"/>
                </a:solidFill>
              </a:ln>
            </a:endParaRP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20" hasCustomPrompt="1"/>
          </p:nvPr>
        </p:nvSpPr>
        <p:spPr>
          <a:xfrm>
            <a:off x="2398388" y="1978024"/>
            <a:ext cx="1929651" cy="1810511"/>
          </a:xfrm>
          <a:solidFill>
            <a:schemeClr val="bg1"/>
          </a:solidFill>
        </p:spPr>
        <p:txBody>
          <a:bodyPr lIns="182880" tIns="182880" rIns="45720"/>
          <a:lstStyle>
            <a:lvl1pPr>
              <a:defRPr sz="1300" b="1" cap="all" spc="90" baseline="0">
                <a:solidFill>
                  <a:schemeClr val="accent2"/>
                </a:solidFill>
              </a:defRPr>
            </a:lvl1pPr>
            <a:lvl2pPr>
              <a:spcBef>
                <a:spcPts val="600"/>
              </a:spcBef>
              <a:defRPr sz="1300"/>
            </a:lvl2pPr>
            <a:lvl3pPr marL="0" indent="0">
              <a:spcBef>
                <a:spcPts val="0"/>
              </a:spcBef>
              <a:buNone/>
              <a:defRPr sz="1300" b="1"/>
            </a:lvl3pPr>
          </a:lstStyle>
          <a:p>
            <a:pPr lvl="0"/>
            <a:r>
              <a:rPr lang="en-US" dirty="0"/>
              <a:t>FIRSTNAME LASTNAME ’YY</a:t>
            </a:r>
          </a:p>
          <a:p>
            <a:pPr lvl="1"/>
            <a:r>
              <a:rPr lang="en-US" dirty="0"/>
              <a:t>Position</a:t>
            </a:r>
          </a:p>
          <a:p>
            <a:pPr lvl="2"/>
            <a:r>
              <a:rPr lang="en-US" dirty="0"/>
              <a:t>Location</a:t>
            </a:r>
          </a:p>
        </p:txBody>
      </p:sp>
      <p:sp>
        <p:nvSpPr>
          <p:cNvPr id="36" name="Text Placeholder 9"/>
          <p:cNvSpPr>
            <a:spLocks noGrp="1"/>
          </p:cNvSpPr>
          <p:nvPr>
            <p:ph type="body" sz="quarter" idx="22" hasCustomPrompt="1"/>
          </p:nvPr>
        </p:nvSpPr>
        <p:spPr>
          <a:xfrm>
            <a:off x="10262349" y="1978024"/>
            <a:ext cx="1929651" cy="1810511"/>
          </a:xfrm>
          <a:solidFill>
            <a:schemeClr val="bg1"/>
          </a:solidFill>
        </p:spPr>
        <p:txBody>
          <a:bodyPr lIns="182880" tIns="182880" rIns="45720"/>
          <a:lstStyle>
            <a:lvl1pPr>
              <a:defRPr sz="1300" b="1" cap="all" spc="90" baseline="0">
                <a:solidFill>
                  <a:schemeClr val="accent2"/>
                </a:solidFill>
              </a:defRPr>
            </a:lvl1pPr>
            <a:lvl2pPr>
              <a:spcBef>
                <a:spcPts val="600"/>
              </a:spcBef>
              <a:defRPr sz="1300"/>
            </a:lvl2pPr>
            <a:lvl3pPr marL="0" indent="0">
              <a:spcBef>
                <a:spcPts val="0"/>
              </a:spcBef>
              <a:buNone/>
              <a:defRPr sz="1300" b="1"/>
            </a:lvl3pPr>
          </a:lstStyle>
          <a:p>
            <a:pPr lvl="0"/>
            <a:r>
              <a:rPr lang="en-US" dirty="0"/>
              <a:t>FIRSTNAME LASTNAME ’YY</a:t>
            </a:r>
          </a:p>
          <a:p>
            <a:pPr lvl="1"/>
            <a:r>
              <a:rPr lang="en-US" dirty="0"/>
              <a:t>Position</a:t>
            </a:r>
          </a:p>
          <a:p>
            <a:pPr lvl="2"/>
            <a:r>
              <a:rPr lang="en-US" dirty="0"/>
              <a:t>Location</a:t>
            </a:r>
          </a:p>
        </p:txBody>
      </p:sp>
      <p:sp>
        <p:nvSpPr>
          <p:cNvPr id="37" name="Text Placeholder 9"/>
          <p:cNvSpPr>
            <a:spLocks noGrp="1"/>
          </p:cNvSpPr>
          <p:nvPr>
            <p:ph type="body" sz="quarter" idx="23" hasCustomPrompt="1"/>
          </p:nvPr>
        </p:nvSpPr>
        <p:spPr>
          <a:xfrm>
            <a:off x="2398388" y="4121342"/>
            <a:ext cx="1929651" cy="1810511"/>
          </a:xfrm>
          <a:solidFill>
            <a:schemeClr val="bg1"/>
          </a:solidFill>
        </p:spPr>
        <p:txBody>
          <a:bodyPr lIns="182880" tIns="182880" rIns="45720"/>
          <a:lstStyle>
            <a:lvl1pPr>
              <a:defRPr sz="1300" b="1" cap="all" spc="90" baseline="0">
                <a:solidFill>
                  <a:schemeClr val="accent2"/>
                </a:solidFill>
              </a:defRPr>
            </a:lvl1pPr>
            <a:lvl2pPr>
              <a:spcBef>
                <a:spcPts val="600"/>
              </a:spcBef>
              <a:defRPr sz="1300"/>
            </a:lvl2pPr>
            <a:lvl3pPr marL="0" indent="0">
              <a:spcBef>
                <a:spcPts val="0"/>
              </a:spcBef>
              <a:buNone/>
              <a:defRPr sz="1300" b="1"/>
            </a:lvl3pPr>
          </a:lstStyle>
          <a:p>
            <a:pPr lvl="0"/>
            <a:r>
              <a:rPr lang="en-US" dirty="0"/>
              <a:t>FIRSTNAME LASTNAME ’YY</a:t>
            </a:r>
          </a:p>
          <a:p>
            <a:pPr lvl="1"/>
            <a:r>
              <a:rPr lang="en-US" dirty="0"/>
              <a:t>Position</a:t>
            </a:r>
          </a:p>
          <a:p>
            <a:pPr lvl="2"/>
            <a:r>
              <a:rPr lang="en-US" dirty="0"/>
              <a:t>Location</a:t>
            </a:r>
          </a:p>
        </p:txBody>
      </p:sp>
      <p:sp>
        <p:nvSpPr>
          <p:cNvPr id="38" name="Text Placeholder 9"/>
          <p:cNvSpPr>
            <a:spLocks noGrp="1"/>
          </p:cNvSpPr>
          <p:nvPr>
            <p:ph type="body" sz="quarter" idx="24" hasCustomPrompt="1"/>
          </p:nvPr>
        </p:nvSpPr>
        <p:spPr>
          <a:xfrm>
            <a:off x="6318900" y="4121342"/>
            <a:ext cx="1929651" cy="1810511"/>
          </a:xfrm>
          <a:solidFill>
            <a:schemeClr val="bg1"/>
          </a:solidFill>
        </p:spPr>
        <p:txBody>
          <a:bodyPr lIns="182880" tIns="182880" rIns="45720"/>
          <a:lstStyle>
            <a:lvl1pPr>
              <a:defRPr sz="1300" b="1" cap="all" spc="90" baseline="0">
                <a:solidFill>
                  <a:schemeClr val="accent2"/>
                </a:solidFill>
              </a:defRPr>
            </a:lvl1pPr>
            <a:lvl2pPr>
              <a:spcBef>
                <a:spcPts val="600"/>
              </a:spcBef>
              <a:defRPr sz="1300"/>
            </a:lvl2pPr>
            <a:lvl3pPr marL="0" indent="0">
              <a:spcBef>
                <a:spcPts val="0"/>
              </a:spcBef>
              <a:buNone/>
              <a:defRPr sz="1300" b="1"/>
            </a:lvl3pPr>
          </a:lstStyle>
          <a:p>
            <a:pPr lvl="0"/>
            <a:r>
              <a:rPr lang="en-US" dirty="0"/>
              <a:t>FIRSTNAME LASTNAME ’YY</a:t>
            </a:r>
          </a:p>
          <a:p>
            <a:pPr lvl="1"/>
            <a:r>
              <a:rPr lang="en-US" dirty="0"/>
              <a:t>Position</a:t>
            </a:r>
          </a:p>
          <a:p>
            <a:pPr lvl="2"/>
            <a:r>
              <a:rPr lang="en-US" dirty="0"/>
              <a:t>Location</a:t>
            </a:r>
          </a:p>
        </p:txBody>
      </p:sp>
      <p:sp>
        <p:nvSpPr>
          <p:cNvPr id="35" name="Text Placeholder 9"/>
          <p:cNvSpPr>
            <a:spLocks noGrp="1"/>
          </p:cNvSpPr>
          <p:nvPr>
            <p:ph type="body" sz="quarter" idx="21" hasCustomPrompt="1"/>
          </p:nvPr>
        </p:nvSpPr>
        <p:spPr>
          <a:xfrm>
            <a:off x="6318900" y="1978024"/>
            <a:ext cx="1929651" cy="1810511"/>
          </a:xfrm>
          <a:solidFill>
            <a:schemeClr val="bg1"/>
          </a:solidFill>
        </p:spPr>
        <p:txBody>
          <a:bodyPr lIns="182880" tIns="182880" rIns="45720"/>
          <a:lstStyle>
            <a:lvl1pPr>
              <a:defRPr sz="1300" b="1" cap="all" spc="90" baseline="0">
                <a:solidFill>
                  <a:schemeClr val="accent2"/>
                </a:solidFill>
              </a:defRPr>
            </a:lvl1pPr>
            <a:lvl2pPr>
              <a:spcBef>
                <a:spcPts val="600"/>
              </a:spcBef>
              <a:defRPr sz="1300"/>
            </a:lvl2pPr>
            <a:lvl3pPr marL="0" indent="0">
              <a:spcBef>
                <a:spcPts val="0"/>
              </a:spcBef>
              <a:buNone/>
              <a:defRPr sz="1300" b="1"/>
            </a:lvl3pPr>
          </a:lstStyle>
          <a:p>
            <a:pPr lvl="0"/>
            <a:r>
              <a:rPr lang="en-US" dirty="0"/>
              <a:t>FIRSTNAME LASTNAME ’YY</a:t>
            </a:r>
          </a:p>
          <a:p>
            <a:pPr lvl="1"/>
            <a:r>
              <a:rPr lang="en-US" dirty="0"/>
              <a:t>Position</a:t>
            </a:r>
          </a:p>
          <a:p>
            <a:pPr lvl="2"/>
            <a:r>
              <a:rPr lang="en-US" dirty="0"/>
              <a:t>Location</a:t>
            </a:r>
          </a:p>
        </p:txBody>
      </p:sp>
      <p:sp>
        <p:nvSpPr>
          <p:cNvPr id="39" name="Text Placeholder 9"/>
          <p:cNvSpPr>
            <a:spLocks noGrp="1"/>
          </p:cNvSpPr>
          <p:nvPr>
            <p:ph type="body" sz="quarter" idx="25" hasCustomPrompt="1"/>
          </p:nvPr>
        </p:nvSpPr>
        <p:spPr>
          <a:xfrm>
            <a:off x="10262349" y="4121342"/>
            <a:ext cx="1929651" cy="1810511"/>
          </a:xfrm>
          <a:solidFill>
            <a:schemeClr val="bg1"/>
          </a:solidFill>
        </p:spPr>
        <p:txBody>
          <a:bodyPr lIns="182880" tIns="182880" rIns="45720"/>
          <a:lstStyle>
            <a:lvl1pPr>
              <a:defRPr sz="1300" b="1" cap="all" spc="90" baseline="0">
                <a:solidFill>
                  <a:schemeClr val="accent2"/>
                </a:solidFill>
              </a:defRPr>
            </a:lvl1pPr>
            <a:lvl2pPr>
              <a:spcBef>
                <a:spcPts val="600"/>
              </a:spcBef>
              <a:defRPr sz="1300"/>
            </a:lvl2pPr>
            <a:lvl3pPr marL="0" indent="0">
              <a:spcBef>
                <a:spcPts val="0"/>
              </a:spcBef>
              <a:buNone/>
              <a:defRPr sz="1300" b="1"/>
            </a:lvl3pPr>
          </a:lstStyle>
          <a:p>
            <a:pPr lvl="0"/>
            <a:r>
              <a:rPr lang="en-US" dirty="0"/>
              <a:t>FIRSTNAME LASTNAME ’YY</a:t>
            </a:r>
          </a:p>
          <a:p>
            <a:pPr lvl="1"/>
            <a:r>
              <a:rPr lang="en-US" dirty="0"/>
              <a:t>Position</a:t>
            </a:r>
          </a:p>
          <a:p>
            <a:pPr lvl="2"/>
            <a:r>
              <a:rPr lang="en-US" dirty="0"/>
              <a:t>Location</a:t>
            </a:r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14" hasCustomPrompt="1"/>
          </p:nvPr>
        </p:nvSpPr>
        <p:spPr>
          <a:xfrm>
            <a:off x="566738" y="1978025"/>
            <a:ext cx="1827212" cy="1822450"/>
          </a:xfrm>
          <a:solidFill>
            <a:schemeClr val="tx1">
              <a:lumMod val="50000"/>
              <a:lumOff val="50000"/>
            </a:schemeClr>
          </a:solidFill>
        </p:spPr>
        <p:txBody>
          <a:bodyPr tIns="91440"/>
          <a:lstStyle>
            <a:lvl1pPr algn="ctr">
              <a:defRPr sz="12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drag and drop photo here</a:t>
            </a:r>
          </a:p>
        </p:txBody>
      </p:sp>
      <p:sp>
        <p:nvSpPr>
          <p:cNvPr id="27" name="Picture Placeholder 7"/>
          <p:cNvSpPr>
            <a:spLocks noGrp="1"/>
          </p:cNvSpPr>
          <p:nvPr>
            <p:ph type="pic" sz="quarter" idx="15" hasCustomPrompt="1"/>
          </p:nvPr>
        </p:nvSpPr>
        <p:spPr>
          <a:xfrm>
            <a:off x="4501310" y="1978025"/>
            <a:ext cx="1827212" cy="1822450"/>
          </a:xfrm>
          <a:solidFill>
            <a:schemeClr val="tx1">
              <a:lumMod val="50000"/>
              <a:lumOff val="50000"/>
            </a:schemeClr>
          </a:solidFill>
        </p:spPr>
        <p:txBody>
          <a:bodyPr tIns="91440"/>
          <a:lstStyle>
            <a:lvl1pPr algn="ctr">
              <a:defRPr sz="12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drag and drop photo here</a:t>
            </a:r>
          </a:p>
        </p:txBody>
      </p:sp>
      <p:sp>
        <p:nvSpPr>
          <p:cNvPr id="28" name="Picture Placeholder 7"/>
          <p:cNvSpPr>
            <a:spLocks noGrp="1"/>
          </p:cNvSpPr>
          <p:nvPr>
            <p:ph type="pic" sz="quarter" idx="16" hasCustomPrompt="1"/>
          </p:nvPr>
        </p:nvSpPr>
        <p:spPr>
          <a:xfrm>
            <a:off x="8431444" y="1978025"/>
            <a:ext cx="1827212" cy="1822450"/>
          </a:xfrm>
          <a:solidFill>
            <a:schemeClr val="tx1">
              <a:lumMod val="50000"/>
              <a:lumOff val="50000"/>
            </a:schemeClr>
          </a:solidFill>
        </p:spPr>
        <p:txBody>
          <a:bodyPr tIns="91440"/>
          <a:lstStyle>
            <a:lvl1pPr algn="ctr">
              <a:defRPr sz="12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drag and drop photo here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66738" y="576304"/>
            <a:ext cx="11128374" cy="650874"/>
          </a:xfrm>
        </p:spPr>
        <p:txBody>
          <a:bodyPr/>
          <a:lstStyle>
            <a:lvl1pPr>
              <a:defRPr sz="3000" b="0" cap="all" spc="110" baseline="0">
                <a:solidFill>
                  <a:srgbClr val="4E2A84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29" name="Picture Placeholder 7"/>
          <p:cNvSpPr>
            <a:spLocks noGrp="1"/>
          </p:cNvSpPr>
          <p:nvPr>
            <p:ph type="pic" sz="quarter" idx="17" hasCustomPrompt="1"/>
          </p:nvPr>
        </p:nvSpPr>
        <p:spPr>
          <a:xfrm>
            <a:off x="566738" y="4117649"/>
            <a:ext cx="1827212" cy="1822450"/>
          </a:xfrm>
          <a:solidFill>
            <a:schemeClr val="tx1">
              <a:lumMod val="50000"/>
              <a:lumOff val="50000"/>
            </a:schemeClr>
          </a:solidFill>
        </p:spPr>
        <p:txBody>
          <a:bodyPr tIns="91440"/>
          <a:lstStyle>
            <a:lvl1pPr algn="ctr">
              <a:defRPr sz="12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drag and drop photo here</a:t>
            </a:r>
          </a:p>
        </p:txBody>
      </p:sp>
      <p:sp>
        <p:nvSpPr>
          <p:cNvPr id="30" name="Picture Placeholder 7"/>
          <p:cNvSpPr>
            <a:spLocks noGrp="1"/>
          </p:cNvSpPr>
          <p:nvPr>
            <p:ph type="pic" sz="quarter" idx="18" hasCustomPrompt="1"/>
          </p:nvPr>
        </p:nvSpPr>
        <p:spPr>
          <a:xfrm>
            <a:off x="4501310" y="4117649"/>
            <a:ext cx="1827212" cy="1822450"/>
          </a:xfrm>
          <a:solidFill>
            <a:schemeClr val="tx1">
              <a:lumMod val="50000"/>
              <a:lumOff val="50000"/>
            </a:schemeClr>
          </a:solidFill>
        </p:spPr>
        <p:txBody>
          <a:bodyPr tIns="91440"/>
          <a:lstStyle>
            <a:lvl1pPr algn="ctr">
              <a:defRPr sz="12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drag and drop photo here</a:t>
            </a:r>
          </a:p>
        </p:txBody>
      </p:sp>
      <p:sp>
        <p:nvSpPr>
          <p:cNvPr id="31" name="Picture Placeholder 7"/>
          <p:cNvSpPr>
            <a:spLocks noGrp="1"/>
          </p:cNvSpPr>
          <p:nvPr>
            <p:ph type="pic" sz="quarter" idx="19" hasCustomPrompt="1"/>
          </p:nvPr>
        </p:nvSpPr>
        <p:spPr>
          <a:xfrm>
            <a:off x="8431444" y="4117649"/>
            <a:ext cx="1827212" cy="1822450"/>
          </a:xfrm>
          <a:solidFill>
            <a:schemeClr val="tx1">
              <a:lumMod val="50000"/>
              <a:lumOff val="50000"/>
            </a:schemeClr>
          </a:solidFill>
        </p:spPr>
        <p:txBody>
          <a:bodyPr tIns="91440"/>
          <a:lstStyle>
            <a:lvl1pPr algn="ctr">
              <a:defRPr sz="12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drag and drop photo here</a:t>
            </a:r>
          </a:p>
        </p:txBody>
      </p:sp>
      <p:sp>
        <p:nvSpPr>
          <p:cNvPr id="41" name="Freeform 40"/>
          <p:cNvSpPr/>
          <p:nvPr userDrawn="1"/>
        </p:nvSpPr>
        <p:spPr>
          <a:xfrm>
            <a:off x="1" y="6596348"/>
            <a:ext cx="2496065" cy="261653"/>
          </a:xfrm>
          <a:custGeom>
            <a:avLst/>
            <a:gdLst>
              <a:gd name="connsiteX0" fmla="*/ 0 w 2496065"/>
              <a:gd name="connsiteY0" fmla="*/ 0 h 261653"/>
              <a:gd name="connsiteX1" fmla="*/ 2496065 w 2496065"/>
              <a:gd name="connsiteY1" fmla="*/ 0 h 261653"/>
              <a:gd name="connsiteX2" fmla="*/ 2364218 w 2496065"/>
              <a:gd name="connsiteY2" fmla="*/ 261653 h 261653"/>
              <a:gd name="connsiteX3" fmla="*/ 0 w 2496065"/>
              <a:gd name="connsiteY3" fmla="*/ 261653 h 2616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96065" h="261653">
                <a:moveTo>
                  <a:pt x="0" y="0"/>
                </a:moveTo>
                <a:lnTo>
                  <a:pt x="2496065" y="0"/>
                </a:lnTo>
                <a:lnTo>
                  <a:pt x="2364218" y="261653"/>
                </a:lnTo>
                <a:lnTo>
                  <a:pt x="0" y="261653"/>
                </a:lnTo>
                <a:close/>
              </a:path>
            </a:pathLst>
          </a:custGeom>
          <a:solidFill>
            <a:srgbClr val="4E2A8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/>
          </a:p>
        </p:txBody>
      </p:sp>
      <p:pic>
        <p:nvPicPr>
          <p:cNvPr id="42" name="Picture 41">
            <a:extLst>
              <a:ext uri="{FF2B5EF4-FFF2-40B4-BE49-F238E27FC236}">
                <a16:creationId xmlns:a16="http://schemas.microsoft.com/office/drawing/2014/main" id="{DC6C6F0D-DE9D-1E4D-9499-3D9FB5FDA65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081" y="6671915"/>
            <a:ext cx="1243884" cy="128016"/>
          </a:xfrm>
          <a:prstGeom prst="rect">
            <a:avLst/>
          </a:prstGeom>
        </p:spPr>
      </p:pic>
      <p:sp>
        <p:nvSpPr>
          <p:cNvPr id="43" name="Date Placeholder 3"/>
          <p:cNvSpPr>
            <a:spLocks noGrp="1"/>
          </p:cNvSpPr>
          <p:nvPr>
            <p:ph type="dt" sz="half" idx="10"/>
          </p:nvPr>
        </p:nvSpPr>
        <p:spPr>
          <a:xfrm>
            <a:off x="11074627" y="6596344"/>
            <a:ext cx="620485" cy="261656"/>
          </a:xfrm>
        </p:spPr>
        <p:txBody>
          <a:bodyPr/>
          <a:lstStyle>
            <a:lvl1pPr algn="r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31E5F04E-7DFD-BF49-ACC9-83D433AC3F25}" type="datetimeFigureOut">
              <a:rPr lang="en-US" smtClean="0"/>
              <a:pPr/>
              <a:t>3/26/20</a:t>
            </a:fld>
            <a:endParaRPr lang="en-US" dirty="0"/>
          </a:p>
        </p:txBody>
      </p:sp>
      <p:sp>
        <p:nvSpPr>
          <p:cNvPr id="44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19664" y="6596345"/>
            <a:ext cx="7640865" cy="261655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5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" y="6596344"/>
            <a:ext cx="496888" cy="261656"/>
          </a:xfrm>
        </p:spPr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fld id="{A82C3BC0-3EBF-3C4C-A3D8-795624EBC6AA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0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566738" y="1285248"/>
            <a:ext cx="11128374" cy="256579"/>
          </a:xfrm>
        </p:spPr>
        <p:txBody>
          <a:bodyPr/>
          <a:lstStyle>
            <a:lvl1pPr>
              <a:defRPr sz="1400" b="0" cap="all" baseline="0"/>
            </a:lvl1pPr>
          </a:lstStyle>
          <a:p>
            <a:pPr lvl="0"/>
            <a:r>
              <a:rPr lang="en-US" dirty="0"/>
              <a:t>Subtitle here if you need it</a:t>
            </a:r>
          </a:p>
        </p:txBody>
      </p:sp>
    </p:spTree>
    <p:extLst/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 - Kellogg">
    <p:bg>
      <p:bgPr>
        <a:solidFill>
          <a:schemeClr val="tx1">
            <a:lumMod val="75000"/>
            <a:lumOff val="2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920221" y="1106422"/>
            <a:ext cx="8841076" cy="1408789"/>
          </a:xfrm>
        </p:spPr>
        <p:txBody>
          <a:bodyPr anchor="b" anchorCtr="0"/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3200"/>
              </a:spcBef>
              <a:buFont typeface="Arial"/>
              <a:buNone/>
              <a:defRPr lang="en-US" sz="7200" b="0" kern="1200" cap="none" spc="120" baseline="0" dirty="0">
                <a:solidFill>
                  <a:srgbClr val="4E2A84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3200"/>
              </a:spcBef>
              <a:buFont typeface="Arial"/>
              <a:buNone/>
            </a:pPr>
            <a:r>
              <a:rPr lang="en-US" dirty="0"/>
              <a:t>Click to add title</a:t>
            </a: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20220" y="5909262"/>
            <a:ext cx="3854979" cy="392864"/>
          </a:xfrm>
          <a:prstGeom prst="rect">
            <a:avLst/>
          </a:prstGeom>
        </p:spPr>
      </p:pic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903288" y="2696855"/>
            <a:ext cx="4532312" cy="439396"/>
          </a:xfrm>
          <a:noFill/>
        </p:spPr>
        <p:txBody>
          <a:bodyPr wrap="square" rIns="91440">
            <a:noAutofit/>
          </a:bodyPr>
          <a:lstStyle>
            <a:lvl1pPr marL="0" indent="0" algn="l">
              <a:buNone/>
              <a:defRPr sz="2800" b="1" cap="all" spc="230" baseline="0">
                <a:solidFill>
                  <a:srgbClr val="4E2A84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add text</a:t>
            </a:r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3" hasCustomPrompt="1"/>
          </p:nvPr>
        </p:nvSpPr>
        <p:spPr>
          <a:xfrm>
            <a:off x="903287" y="4478850"/>
            <a:ext cx="4892675" cy="282565"/>
          </a:xfrm>
        </p:spPr>
        <p:txBody>
          <a:bodyPr/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3200"/>
              </a:spcBef>
              <a:buFont typeface="Arial"/>
              <a:buNone/>
              <a:defRPr lang="en-US" sz="2000" kern="1200" spc="110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US" dirty="0"/>
              <a:t>Date Updated Here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5D0EFC03-F816-4045-A331-A147CE9E5A6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447404" y="6621137"/>
            <a:ext cx="4549967" cy="236863"/>
          </a:xfrm>
        </p:spPr>
        <p:txBody>
          <a:bodyPr/>
          <a:lstStyle>
            <a:lvl1pPr algn="r">
              <a:defRPr sz="9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Copyright or confidentiality statement.</a:t>
            </a:r>
          </a:p>
        </p:txBody>
      </p:sp>
    </p:spTree>
    <p:extLst>
      <p:ext uri="{BB962C8B-B14F-4D97-AF65-F5344CB8AC3E}">
        <p14:creationId xmlns:p14="http://schemas.microsoft.com/office/powerpoint/2010/main" val="25283123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 mod="1">
    <p:ext uri="{DCECCB84-F9BA-43D5-87BE-67443E8EF086}">
      <p15:sldGuideLst xmlns:p15="http://schemas.microsoft.com/office/powerpoint/2012/main"/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Slide - Kellogg">
    <p:bg>
      <p:bgPr>
        <a:solidFill>
          <a:schemeClr val="tx1">
            <a:lumMod val="75000"/>
            <a:lumOff val="2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23" name="Straight Arrow Connector 22"/>
          <p:cNvCxnSpPr/>
          <p:nvPr userDrawn="1"/>
        </p:nvCxnSpPr>
        <p:spPr>
          <a:xfrm>
            <a:off x="920220" y="3477608"/>
            <a:ext cx="8841076" cy="2747"/>
          </a:xfrm>
          <a:prstGeom prst="straightConnector1">
            <a:avLst/>
          </a:prstGeom>
          <a:ln w="6350" cmpd="sng">
            <a:solidFill>
              <a:schemeClr val="bg1">
                <a:alpha val="39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920220" y="1766335"/>
            <a:ext cx="8841076" cy="1408789"/>
          </a:xfrm>
        </p:spPr>
        <p:txBody>
          <a:bodyPr anchor="b" anchorCtr="0"/>
          <a:lstStyle>
            <a:lvl1pPr algn="l">
              <a:defRPr lang="en-US" sz="4400" b="1" kern="1200" cap="none" spc="100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3200"/>
              </a:spcBef>
              <a:buFont typeface="Arial"/>
              <a:buNone/>
            </a:pPr>
            <a:r>
              <a:rPr lang="en-US" dirty="0"/>
              <a:t>Click to add title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931795" y="3347749"/>
            <a:ext cx="1552669" cy="246221"/>
          </a:xfrm>
          <a:solidFill>
            <a:srgbClr val="472580"/>
          </a:solidFill>
        </p:spPr>
        <p:txBody>
          <a:bodyPr wrap="none" rIns="91440">
            <a:spAutoFit/>
          </a:bodyPr>
          <a:lstStyle>
            <a:lvl1pPr marL="0" indent="0" algn="l">
              <a:buNone/>
              <a:defRPr sz="16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add text</a:t>
            </a:r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0220" y="5907324"/>
            <a:ext cx="3854979" cy="396741"/>
          </a:xfrm>
          <a:prstGeom prst="rect">
            <a:avLst/>
          </a:prstGeom>
        </p:spPr>
      </p:pic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" y="6596344"/>
            <a:ext cx="496888" cy="261656"/>
          </a:xfrm>
        </p:spPr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fld id="{A82C3BC0-3EBF-3C4C-A3D8-795624EBC6AA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819171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 mod="1">
    <p:ext uri="{DCECCB84-F9BA-43D5-87BE-67443E8EF086}">
      <p15:sldGuideLst xmlns:p15="http://schemas.microsoft.com/office/powerpoint/2012/main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Freeform 18"/>
          <p:cNvSpPr/>
          <p:nvPr userDrawn="1"/>
        </p:nvSpPr>
        <p:spPr>
          <a:xfrm>
            <a:off x="1" y="6596348"/>
            <a:ext cx="2496065" cy="261653"/>
          </a:xfrm>
          <a:custGeom>
            <a:avLst/>
            <a:gdLst>
              <a:gd name="connsiteX0" fmla="*/ 0 w 2496065"/>
              <a:gd name="connsiteY0" fmla="*/ 0 h 261653"/>
              <a:gd name="connsiteX1" fmla="*/ 2496065 w 2496065"/>
              <a:gd name="connsiteY1" fmla="*/ 0 h 261653"/>
              <a:gd name="connsiteX2" fmla="*/ 2364218 w 2496065"/>
              <a:gd name="connsiteY2" fmla="*/ 261653 h 261653"/>
              <a:gd name="connsiteX3" fmla="*/ 0 w 2496065"/>
              <a:gd name="connsiteY3" fmla="*/ 261653 h 2616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96065" h="261653">
                <a:moveTo>
                  <a:pt x="0" y="0"/>
                </a:moveTo>
                <a:lnTo>
                  <a:pt x="2496065" y="0"/>
                </a:lnTo>
                <a:lnTo>
                  <a:pt x="2364218" y="261653"/>
                </a:lnTo>
                <a:lnTo>
                  <a:pt x="0" y="261653"/>
                </a:lnTo>
                <a:close/>
              </a:path>
            </a:pathLst>
          </a:custGeom>
          <a:solidFill>
            <a:srgbClr val="4E2A8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/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DC6C6F0D-DE9D-1E4D-9499-3D9FB5FDA65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081" y="6671915"/>
            <a:ext cx="1243884" cy="128016"/>
          </a:xfrm>
          <a:prstGeom prst="rect">
            <a:avLst/>
          </a:prstGeom>
        </p:spPr>
      </p:pic>
      <p:sp>
        <p:nvSpPr>
          <p:cNvPr id="16" name="Rectangle 15"/>
          <p:cNvSpPr/>
          <p:nvPr userDrawn="1"/>
        </p:nvSpPr>
        <p:spPr>
          <a:xfrm flipV="1">
            <a:off x="0" y="261656"/>
            <a:ext cx="12192000" cy="633468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Bef>
                <a:spcPts val="900"/>
              </a:spcBef>
            </a:pPr>
            <a:endParaRPr lang="en-US" sz="2000" b="1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2081" y="576304"/>
            <a:ext cx="11113030" cy="426843"/>
          </a:xfrm>
        </p:spPr>
        <p:txBody>
          <a:bodyPr/>
          <a:lstStyle>
            <a:lvl1pPr>
              <a:defRPr sz="3000" b="0" cap="all" spc="110" baseline="0">
                <a:solidFill>
                  <a:srgbClr val="4E2A84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582081" y="1948069"/>
            <a:ext cx="11113030" cy="4175501"/>
          </a:xfrm>
        </p:spPr>
        <p:txBody>
          <a:bodyPr/>
          <a:lstStyle>
            <a:lvl1pPr>
              <a:spcBef>
                <a:spcPts val="3200"/>
              </a:spcBef>
              <a:defRPr sz="2000" b="0"/>
            </a:lvl1pPr>
            <a:lvl2pPr>
              <a:spcBef>
                <a:spcPts val="1800"/>
              </a:spcBef>
              <a:defRPr sz="2000"/>
            </a:lvl2pPr>
            <a:lvl3pPr marL="342900" indent="-342900">
              <a:spcBef>
                <a:spcPts val="900"/>
              </a:spcBef>
              <a:buFont typeface="Arial" panose="020B0604020202020204" pitchFamily="34" charset="0"/>
              <a:buChar char="•"/>
              <a:defRPr sz="2000"/>
            </a:lvl3pPr>
            <a:lvl4pPr marL="342900" indent="-342900">
              <a:spcBef>
                <a:spcPts val="900"/>
              </a:spcBef>
              <a:buFont typeface="Arial" panose="020B0604020202020204" pitchFamily="34" charset="0"/>
              <a:buChar char="•"/>
              <a:defRPr sz="2000"/>
            </a:lvl4pPr>
            <a:lvl5pPr marL="1165860" indent="-342900">
              <a:spcBef>
                <a:spcPts val="900"/>
              </a:spcBef>
              <a:buFont typeface="Arial" panose="020B0604020202020204" pitchFamily="34" charset="0"/>
              <a:buChar char="•"/>
              <a:defRPr sz="2000"/>
            </a:lvl5pPr>
            <a:lvl6pPr marL="777240" indent="-320040">
              <a:lnSpc>
                <a:spcPct val="100000"/>
              </a:lnSpc>
              <a:spcBef>
                <a:spcPts val="900"/>
              </a:spcBef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6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5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1074627" y="6596344"/>
            <a:ext cx="620485" cy="261656"/>
          </a:xfrm>
        </p:spPr>
        <p:txBody>
          <a:bodyPr/>
          <a:lstStyle>
            <a:lvl1pPr algn="r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31E5F04E-7DFD-BF49-ACC9-83D433AC3F25}" type="datetimeFigureOut">
              <a:rPr lang="en-US" smtClean="0"/>
              <a:pPr/>
              <a:t>3/26/20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19664" y="6596345"/>
            <a:ext cx="7640865" cy="261655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" y="6596344"/>
            <a:ext cx="496888" cy="261656"/>
          </a:xfrm>
        </p:spPr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fld id="{A82C3BC0-3EBF-3C4C-A3D8-795624EBC6AA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8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582081" y="1061218"/>
            <a:ext cx="11113030" cy="314796"/>
          </a:xfrm>
        </p:spPr>
        <p:txBody>
          <a:bodyPr/>
          <a:lstStyle>
            <a:lvl1pPr>
              <a:defRPr sz="1400" b="0" cap="all" baseline="0"/>
            </a:lvl1pPr>
          </a:lstStyle>
          <a:p>
            <a:pPr lvl="0"/>
            <a:r>
              <a:rPr lang="en-US" dirty="0"/>
              <a:t>Subtitle here if you need it</a:t>
            </a:r>
          </a:p>
        </p:txBody>
      </p:sp>
    </p:spTree>
    <p:extLst>
      <p:ext uri="{BB962C8B-B14F-4D97-AF65-F5344CB8AC3E}">
        <p14:creationId xmlns:p14="http://schemas.microsoft.com/office/powerpoint/2010/main" val="2377612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A.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>
          <a:xfrm flipV="1">
            <a:off x="0" y="261656"/>
            <a:ext cx="12192000" cy="633468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Bef>
                <a:spcPts val="900"/>
              </a:spcBef>
            </a:pPr>
            <a:endParaRPr lang="en-US" sz="2000" b="1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2080" y="576305"/>
            <a:ext cx="11113031" cy="708944"/>
          </a:xfrm>
        </p:spPr>
        <p:txBody>
          <a:bodyPr/>
          <a:lstStyle>
            <a:lvl1pPr>
              <a:defRPr sz="3000" b="0" cap="all" spc="110" baseline="0">
                <a:solidFill>
                  <a:srgbClr val="4E2A84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2081" y="1948069"/>
            <a:ext cx="11113030" cy="4175502"/>
          </a:xfrm>
        </p:spPr>
        <p:txBody>
          <a:bodyPr/>
          <a:lstStyle>
            <a:lvl1pPr>
              <a:spcBef>
                <a:spcPts val="3200"/>
              </a:spcBef>
              <a:defRPr sz="2000" b="0"/>
            </a:lvl1pPr>
            <a:lvl2pPr>
              <a:spcBef>
                <a:spcPts val="1800"/>
              </a:spcBef>
              <a:defRPr sz="2000"/>
            </a:lvl2pPr>
            <a:lvl3pPr>
              <a:spcBef>
                <a:spcPts val="900"/>
              </a:spcBef>
              <a:defRPr sz="2000"/>
            </a:lvl3pPr>
            <a:lvl4pPr>
              <a:spcBef>
                <a:spcPts val="900"/>
              </a:spcBef>
              <a:defRPr sz="2000"/>
            </a:lvl4pPr>
            <a:lvl5pPr>
              <a:spcBef>
                <a:spcPts val="900"/>
              </a:spcBef>
              <a:defRPr sz="20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8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582080" y="1285248"/>
            <a:ext cx="11113031" cy="314649"/>
          </a:xfrm>
        </p:spPr>
        <p:txBody>
          <a:bodyPr/>
          <a:lstStyle>
            <a:lvl1pPr>
              <a:defRPr sz="1400" b="0" cap="all" baseline="0"/>
            </a:lvl1pPr>
          </a:lstStyle>
          <a:p>
            <a:pPr lvl="0"/>
            <a:r>
              <a:rPr lang="en-US" dirty="0"/>
              <a:t>Subtitle here if you need it</a:t>
            </a:r>
          </a:p>
        </p:txBody>
      </p:sp>
      <p:sp>
        <p:nvSpPr>
          <p:cNvPr id="12" name="Freeform 11"/>
          <p:cNvSpPr/>
          <p:nvPr userDrawn="1"/>
        </p:nvSpPr>
        <p:spPr>
          <a:xfrm>
            <a:off x="1" y="6596348"/>
            <a:ext cx="2496065" cy="261653"/>
          </a:xfrm>
          <a:custGeom>
            <a:avLst/>
            <a:gdLst>
              <a:gd name="connsiteX0" fmla="*/ 0 w 2496065"/>
              <a:gd name="connsiteY0" fmla="*/ 0 h 261653"/>
              <a:gd name="connsiteX1" fmla="*/ 2496065 w 2496065"/>
              <a:gd name="connsiteY1" fmla="*/ 0 h 261653"/>
              <a:gd name="connsiteX2" fmla="*/ 2364218 w 2496065"/>
              <a:gd name="connsiteY2" fmla="*/ 261653 h 261653"/>
              <a:gd name="connsiteX3" fmla="*/ 0 w 2496065"/>
              <a:gd name="connsiteY3" fmla="*/ 261653 h 2616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96065" h="261653">
                <a:moveTo>
                  <a:pt x="0" y="0"/>
                </a:moveTo>
                <a:lnTo>
                  <a:pt x="2496065" y="0"/>
                </a:lnTo>
                <a:lnTo>
                  <a:pt x="2364218" y="261653"/>
                </a:lnTo>
                <a:lnTo>
                  <a:pt x="0" y="261653"/>
                </a:lnTo>
                <a:close/>
              </a:path>
            </a:pathLst>
          </a:custGeom>
          <a:solidFill>
            <a:srgbClr val="4E2A8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DC6C6F0D-DE9D-1E4D-9499-3D9FB5FDA65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081" y="6671915"/>
            <a:ext cx="1243884" cy="128016"/>
          </a:xfrm>
          <a:prstGeom prst="rect">
            <a:avLst/>
          </a:prstGeom>
        </p:spPr>
      </p:pic>
      <p:sp>
        <p:nvSpPr>
          <p:cNvPr id="14" name="Date Placeholder 3"/>
          <p:cNvSpPr>
            <a:spLocks noGrp="1"/>
          </p:cNvSpPr>
          <p:nvPr>
            <p:ph type="dt" sz="half" idx="10"/>
          </p:nvPr>
        </p:nvSpPr>
        <p:spPr>
          <a:xfrm>
            <a:off x="11074627" y="6596344"/>
            <a:ext cx="620485" cy="261656"/>
          </a:xfrm>
        </p:spPr>
        <p:txBody>
          <a:bodyPr/>
          <a:lstStyle>
            <a:lvl1pPr algn="r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31E5F04E-7DFD-BF49-ACC9-83D433AC3F25}" type="datetimeFigureOut">
              <a:rPr lang="en-US" smtClean="0"/>
              <a:pPr/>
              <a:t>3/26/20</a:t>
            </a:fld>
            <a:endParaRPr lang="en-US" dirty="0"/>
          </a:p>
        </p:txBody>
      </p:sp>
      <p:sp>
        <p:nvSpPr>
          <p:cNvPr id="22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19664" y="6596345"/>
            <a:ext cx="7640865" cy="261655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" y="6596344"/>
            <a:ext cx="496888" cy="261656"/>
          </a:xfrm>
        </p:spPr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fld id="{A82C3BC0-3EBF-3C4C-A3D8-795624EBC6AA}" type="slidenum">
              <a:rPr lang="en-US" smtClean="0"/>
              <a:pPr/>
              <a:t>‹#›</a:t>
            </a:fld>
            <a:endParaRPr lang="en-US" dirty="0"/>
          </a:p>
        </p:txBody>
      </p:sp>
    </p:spTree>
    <p:extLst/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2080" y="576305"/>
            <a:ext cx="11113032" cy="537165"/>
          </a:xfrm>
        </p:spPr>
        <p:txBody>
          <a:bodyPr/>
          <a:lstStyle>
            <a:lvl1pPr>
              <a:defRPr sz="3000" b="0" cap="all" spc="110" baseline="0">
                <a:solidFill>
                  <a:srgbClr val="4E2A84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2080" y="1948069"/>
            <a:ext cx="11113031" cy="4175501"/>
          </a:xfrm>
        </p:spPr>
        <p:txBody>
          <a:bodyPr/>
          <a:lstStyle>
            <a:lvl1pPr>
              <a:spcBef>
                <a:spcPts val="3200"/>
              </a:spcBef>
              <a:defRPr sz="2000" b="0"/>
            </a:lvl1pPr>
            <a:lvl2pPr>
              <a:spcBef>
                <a:spcPts val="1800"/>
              </a:spcBef>
              <a:defRPr sz="2000"/>
            </a:lvl2pPr>
            <a:lvl3pPr>
              <a:spcBef>
                <a:spcPts val="900"/>
              </a:spcBef>
              <a:defRPr sz="2000"/>
            </a:lvl3pPr>
            <a:lvl4pPr>
              <a:spcBef>
                <a:spcPts val="900"/>
              </a:spcBef>
              <a:defRPr sz="2000"/>
            </a:lvl4pPr>
            <a:lvl5pPr>
              <a:spcBef>
                <a:spcPts val="900"/>
              </a:spcBef>
              <a:defRPr sz="20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8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582080" y="1113470"/>
            <a:ext cx="11113032" cy="286768"/>
          </a:xfrm>
        </p:spPr>
        <p:txBody>
          <a:bodyPr/>
          <a:lstStyle>
            <a:lvl1pPr>
              <a:defRPr sz="1400" b="0" cap="all" baseline="0"/>
            </a:lvl1pPr>
          </a:lstStyle>
          <a:p>
            <a:pPr lvl="0"/>
            <a:r>
              <a:rPr lang="en-US" dirty="0"/>
              <a:t>Subtitle here if you need it</a:t>
            </a:r>
          </a:p>
        </p:txBody>
      </p:sp>
      <p:sp>
        <p:nvSpPr>
          <p:cNvPr id="10" name="Freeform 9"/>
          <p:cNvSpPr/>
          <p:nvPr userDrawn="1"/>
        </p:nvSpPr>
        <p:spPr>
          <a:xfrm>
            <a:off x="1" y="6596348"/>
            <a:ext cx="2496065" cy="261653"/>
          </a:xfrm>
          <a:custGeom>
            <a:avLst/>
            <a:gdLst>
              <a:gd name="connsiteX0" fmla="*/ 0 w 2496065"/>
              <a:gd name="connsiteY0" fmla="*/ 0 h 261653"/>
              <a:gd name="connsiteX1" fmla="*/ 2496065 w 2496065"/>
              <a:gd name="connsiteY1" fmla="*/ 0 h 261653"/>
              <a:gd name="connsiteX2" fmla="*/ 2364218 w 2496065"/>
              <a:gd name="connsiteY2" fmla="*/ 261653 h 261653"/>
              <a:gd name="connsiteX3" fmla="*/ 0 w 2496065"/>
              <a:gd name="connsiteY3" fmla="*/ 261653 h 2616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96065" h="261653">
                <a:moveTo>
                  <a:pt x="0" y="0"/>
                </a:moveTo>
                <a:lnTo>
                  <a:pt x="2496065" y="0"/>
                </a:lnTo>
                <a:lnTo>
                  <a:pt x="2364218" y="261653"/>
                </a:lnTo>
                <a:lnTo>
                  <a:pt x="0" y="261653"/>
                </a:lnTo>
                <a:close/>
              </a:path>
            </a:pathLst>
          </a:custGeom>
          <a:solidFill>
            <a:srgbClr val="4E2A8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DC6C6F0D-DE9D-1E4D-9499-3D9FB5FDA65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081" y="6671915"/>
            <a:ext cx="1243884" cy="128016"/>
          </a:xfrm>
          <a:prstGeom prst="rect">
            <a:avLst/>
          </a:prstGeom>
        </p:spPr>
      </p:pic>
      <p:sp>
        <p:nvSpPr>
          <p:cNvPr id="13" name="Date Placeholder 3"/>
          <p:cNvSpPr>
            <a:spLocks noGrp="1"/>
          </p:cNvSpPr>
          <p:nvPr>
            <p:ph type="dt" sz="half" idx="10"/>
          </p:nvPr>
        </p:nvSpPr>
        <p:spPr>
          <a:xfrm>
            <a:off x="11074627" y="6596344"/>
            <a:ext cx="620485" cy="261656"/>
          </a:xfrm>
        </p:spPr>
        <p:txBody>
          <a:bodyPr/>
          <a:lstStyle>
            <a:lvl1pPr algn="r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31E5F04E-7DFD-BF49-ACC9-83D433AC3F25}" type="datetimeFigureOut">
              <a:rPr lang="en-US" smtClean="0"/>
              <a:pPr/>
              <a:t>3/26/20</a:t>
            </a:fld>
            <a:endParaRPr lang="en-US" dirty="0"/>
          </a:p>
        </p:txBody>
      </p:sp>
      <p:sp>
        <p:nvSpPr>
          <p:cNvPr id="1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19664" y="6596345"/>
            <a:ext cx="7640865" cy="261655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0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" y="6596344"/>
            <a:ext cx="496888" cy="261656"/>
          </a:xfrm>
        </p:spPr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fld id="{A82C3BC0-3EBF-3C4C-A3D8-795624EBC6AA}" type="slidenum">
              <a:rPr lang="en-US" smtClean="0"/>
              <a:pPr/>
              <a:t>‹#›</a:t>
            </a:fld>
            <a:endParaRPr lang="en-US" dirty="0"/>
          </a:p>
        </p:txBody>
      </p:sp>
    </p:spTree>
    <p:extLst/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.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2081" y="576305"/>
            <a:ext cx="11113030" cy="708944"/>
          </a:xfrm>
        </p:spPr>
        <p:txBody>
          <a:bodyPr/>
          <a:lstStyle>
            <a:lvl1pPr>
              <a:defRPr sz="3000" b="0" cap="all" spc="110" baseline="0">
                <a:solidFill>
                  <a:srgbClr val="4E2A84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2081" y="1948069"/>
            <a:ext cx="11113030" cy="4175502"/>
          </a:xfrm>
        </p:spPr>
        <p:txBody>
          <a:bodyPr/>
          <a:lstStyle>
            <a:lvl1pPr>
              <a:spcBef>
                <a:spcPts val="3200"/>
              </a:spcBef>
              <a:defRPr sz="2000" b="0"/>
            </a:lvl1pPr>
            <a:lvl2pPr>
              <a:spcBef>
                <a:spcPts val="1800"/>
              </a:spcBef>
              <a:defRPr sz="2000"/>
            </a:lvl2pPr>
            <a:lvl3pPr>
              <a:spcBef>
                <a:spcPts val="900"/>
              </a:spcBef>
              <a:defRPr sz="2000"/>
            </a:lvl3pPr>
            <a:lvl4pPr>
              <a:spcBef>
                <a:spcPts val="900"/>
              </a:spcBef>
              <a:defRPr sz="2000"/>
            </a:lvl4pPr>
            <a:lvl5pPr>
              <a:spcBef>
                <a:spcPts val="900"/>
              </a:spcBef>
              <a:defRPr sz="20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8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582081" y="1285249"/>
            <a:ext cx="11113030" cy="268129"/>
          </a:xfrm>
        </p:spPr>
        <p:txBody>
          <a:bodyPr/>
          <a:lstStyle>
            <a:lvl1pPr>
              <a:defRPr sz="1400" b="0" cap="all" baseline="0"/>
            </a:lvl1pPr>
          </a:lstStyle>
          <a:p>
            <a:pPr lvl="0"/>
            <a:r>
              <a:rPr lang="en-US" dirty="0"/>
              <a:t>Subtitle here if you need it</a:t>
            </a:r>
          </a:p>
        </p:txBody>
      </p:sp>
      <p:sp>
        <p:nvSpPr>
          <p:cNvPr id="10" name="Freeform 9"/>
          <p:cNvSpPr/>
          <p:nvPr userDrawn="1"/>
        </p:nvSpPr>
        <p:spPr>
          <a:xfrm>
            <a:off x="1" y="6596348"/>
            <a:ext cx="2496065" cy="261653"/>
          </a:xfrm>
          <a:custGeom>
            <a:avLst/>
            <a:gdLst>
              <a:gd name="connsiteX0" fmla="*/ 0 w 2496065"/>
              <a:gd name="connsiteY0" fmla="*/ 0 h 261653"/>
              <a:gd name="connsiteX1" fmla="*/ 2496065 w 2496065"/>
              <a:gd name="connsiteY1" fmla="*/ 0 h 261653"/>
              <a:gd name="connsiteX2" fmla="*/ 2364218 w 2496065"/>
              <a:gd name="connsiteY2" fmla="*/ 261653 h 261653"/>
              <a:gd name="connsiteX3" fmla="*/ 0 w 2496065"/>
              <a:gd name="connsiteY3" fmla="*/ 261653 h 2616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96065" h="261653">
                <a:moveTo>
                  <a:pt x="0" y="0"/>
                </a:moveTo>
                <a:lnTo>
                  <a:pt x="2496065" y="0"/>
                </a:lnTo>
                <a:lnTo>
                  <a:pt x="2364218" y="261653"/>
                </a:lnTo>
                <a:lnTo>
                  <a:pt x="0" y="261653"/>
                </a:lnTo>
                <a:close/>
              </a:path>
            </a:pathLst>
          </a:custGeom>
          <a:solidFill>
            <a:srgbClr val="4E2A8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DC6C6F0D-DE9D-1E4D-9499-3D9FB5FDA65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081" y="6671915"/>
            <a:ext cx="1243884" cy="128016"/>
          </a:xfrm>
          <a:prstGeom prst="rect">
            <a:avLst/>
          </a:prstGeom>
        </p:spPr>
      </p:pic>
      <p:sp>
        <p:nvSpPr>
          <p:cNvPr id="13" name="Date Placeholder 3"/>
          <p:cNvSpPr>
            <a:spLocks noGrp="1"/>
          </p:cNvSpPr>
          <p:nvPr>
            <p:ph type="dt" sz="half" idx="10"/>
          </p:nvPr>
        </p:nvSpPr>
        <p:spPr>
          <a:xfrm>
            <a:off x="11074627" y="6596344"/>
            <a:ext cx="620485" cy="261656"/>
          </a:xfrm>
        </p:spPr>
        <p:txBody>
          <a:bodyPr/>
          <a:lstStyle>
            <a:lvl1pPr algn="r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31E5F04E-7DFD-BF49-ACC9-83D433AC3F25}" type="datetimeFigureOut">
              <a:rPr lang="en-US" smtClean="0"/>
              <a:pPr/>
              <a:t>3/26/20</a:t>
            </a:fld>
            <a:endParaRPr lang="en-US" dirty="0"/>
          </a:p>
        </p:txBody>
      </p:sp>
      <p:sp>
        <p:nvSpPr>
          <p:cNvPr id="1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19664" y="6596345"/>
            <a:ext cx="7640865" cy="261655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0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" y="6596344"/>
            <a:ext cx="496888" cy="261656"/>
          </a:xfrm>
        </p:spPr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fld id="{A82C3BC0-3EBF-3C4C-A3D8-795624EBC6AA}" type="slidenum">
              <a:rPr lang="en-US" smtClean="0"/>
              <a:pPr/>
              <a:t>‹#›</a:t>
            </a:fld>
            <a:endParaRPr lang="en-US" dirty="0"/>
          </a:p>
        </p:txBody>
      </p:sp>
    </p:spTree>
    <p:extLst/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ntent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Freeform 18"/>
          <p:cNvSpPr/>
          <p:nvPr userDrawn="1"/>
        </p:nvSpPr>
        <p:spPr>
          <a:xfrm>
            <a:off x="1" y="6596348"/>
            <a:ext cx="2496065" cy="261653"/>
          </a:xfrm>
          <a:custGeom>
            <a:avLst/>
            <a:gdLst>
              <a:gd name="connsiteX0" fmla="*/ 0 w 2496065"/>
              <a:gd name="connsiteY0" fmla="*/ 0 h 261653"/>
              <a:gd name="connsiteX1" fmla="*/ 2496065 w 2496065"/>
              <a:gd name="connsiteY1" fmla="*/ 0 h 261653"/>
              <a:gd name="connsiteX2" fmla="*/ 2364218 w 2496065"/>
              <a:gd name="connsiteY2" fmla="*/ 261653 h 261653"/>
              <a:gd name="connsiteX3" fmla="*/ 0 w 2496065"/>
              <a:gd name="connsiteY3" fmla="*/ 261653 h 2616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96065" h="261653">
                <a:moveTo>
                  <a:pt x="0" y="0"/>
                </a:moveTo>
                <a:lnTo>
                  <a:pt x="2496065" y="0"/>
                </a:lnTo>
                <a:lnTo>
                  <a:pt x="2364218" y="261653"/>
                </a:lnTo>
                <a:lnTo>
                  <a:pt x="0" y="261653"/>
                </a:lnTo>
                <a:close/>
              </a:path>
            </a:pathLst>
          </a:custGeom>
          <a:solidFill>
            <a:srgbClr val="4E2A8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/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DC6C6F0D-DE9D-1E4D-9499-3D9FB5FDA65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081" y="6671915"/>
            <a:ext cx="1243884" cy="128016"/>
          </a:xfrm>
          <a:prstGeom prst="rect">
            <a:avLst/>
          </a:prstGeom>
        </p:spPr>
      </p:pic>
      <p:sp>
        <p:nvSpPr>
          <p:cNvPr id="16" name="Rectangle 15"/>
          <p:cNvSpPr/>
          <p:nvPr userDrawn="1"/>
        </p:nvSpPr>
        <p:spPr>
          <a:xfrm flipV="1">
            <a:off x="0" y="261656"/>
            <a:ext cx="12192000" cy="6334689"/>
          </a:xfrm>
          <a:prstGeom prst="rect">
            <a:avLst/>
          </a:prstGeom>
          <a:solidFill>
            <a:srgbClr val="4E2A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Bef>
                <a:spcPts val="900"/>
              </a:spcBef>
            </a:pPr>
            <a:endParaRPr lang="en-US" sz="2000" b="1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2081" y="576304"/>
            <a:ext cx="11113030" cy="426843"/>
          </a:xfrm>
        </p:spPr>
        <p:txBody>
          <a:bodyPr/>
          <a:lstStyle>
            <a:lvl1pPr>
              <a:defRPr sz="3000" b="0" cap="all" spc="11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2081" y="1948069"/>
            <a:ext cx="11113030" cy="4175501"/>
          </a:xfrm>
        </p:spPr>
        <p:txBody>
          <a:bodyPr/>
          <a:lstStyle>
            <a:lvl1pPr>
              <a:spcBef>
                <a:spcPts val="3200"/>
              </a:spcBef>
              <a:defRPr sz="2000" b="0">
                <a:solidFill>
                  <a:schemeClr val="bg1"/>
                </a:solidFill>
              </a:defRPr>
            </a:lvl1pPr>
            <a:lvl2pPr>
              <a:spcBef>
                <a:spcPts val="1800"/>
              </a:spcBef>
              <a:defRPr sz="2000">
                <a:solidFill>
                  <a:schemeClr val="bg1"/>
                </a:solidFill>
              </a:defRPr>
            </a:lvl2pPr>
            <a:lvl3pPr>
              <a:spcBef>
                <a:spcPts val="900"/>
              </a:spcBef>
              <a:defRPr sz="2000">
                <a:solidFill>
                  <a:schemeClr val="bg1"/>
                </a:solidFill>
              </a:defRPr>
            </a:lvl3pPr>
            <a:lvl4pPr>
              <a:spcBef>
                <a:spcPts val="900"/>
              </a:spcBef>
              <a:defRPr sz="2000">
                <a:solidFill>
                  <a:schemeClr val="bg1"/>
                </a:solidFill>
              </a:defRPr>
            </a:lvl4pPr>
            <a:lvl5pPr>
              <a:spcBef>
                <a:spcPts val="900"/>
              </a:spcBef>
              <a:defRPr sz="2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1074627" y="6596344"/>
            <a:ext cx="620485" cy="261656"/>
          </a:xfrm>
        </p:spPr>
        <p:txBody>
          <a:bodyPr/>
          <a:lstStyle>
            <a:lvl1pPr algn="r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31E5F04E-7DFD-BF49-ACC9-83D433AC3F25}" type="datetimeFigureOut">
              <a:rPr lang="en-US" smtClean="0"/>
              <a:pPr/>
              <a:t>3/26/20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19664" y="6596345"/>
            <a:ext cx="7640865" cy="261655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" y="6596344"/>
            <a:ext cx="496888" cy="261656"/>
          </a:xfrm>
        </p:spPr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fld id="{A82C3BC0-3EBF-3C4C-A3D8-795624EBC6AA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8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582081" y="1061218"/>
            <a:ext cx="11113030" cy="314796"/>
          </a:xfrm>
        </p:spPr>
        <p:txBody>
          <a:bodyPr/>
          <a:lstStyle>
            <a:lvl1pPr>
              <a:defRPr sz="1400" b="0" cap="all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Subtitle here if you need it</a:t>
            </a:r>
          </a:p>
        </p:txBody>
      </p:sp>
    </p:spTree>
    <p:extLst>
      <p:ext uri="{BB962C8B-B14F-4D97-AF65-F5344CB8AC3E}">
        <p14:creationId xmlns:p14="http://schemas.microsoft.com/office/powerpoint/2010/main" val="20711701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ntent A.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>
          <a:xfrm flipV="1">
            <a:off x="0" y="261656"/>
            <a:ext cx="12192000" cy="6334689"/>
          </a:xfrm>
          <a:prstGeom prst="rect">
            <a:avLst/>
          </a:prstGeom>
          <a:solidFill>
            <a:srgbClr val="4E2A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Bef>
                <a:spcPts val="900"/>
              </a:spcBef>
            </a:pPr>
            <a:endParaRPr lang="en-US" sz="2000" b="1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2080" y="576305"/>
            <a:ext cx="11113031" cy="708944"/>
          </a:xfrm>
        </p:spPr>
        <p:txBody>
          <a:bodyPr/>
          <a:lstStyle>
            <a:lvl1pPr>
              <a:defRPr sz="3000" b="0" cap="all" spc="11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2081" y="1948069"/>
            <a:ext cx="11113030" cy="4175502"/>
          </a:xfrm>
        </p:spPr>
        <p:txBody>
          <a:bodyPr/>
          <a:lstStyle>
            <a:lvl1pPr>
              <a:spcBef>
                <a:spcPts val="3200"/>
              </a:spcBef>
              <a:defRPr sz="2000" b="0">
                <a:solidFill>
                  <a:schemeClr val="bg1"/>
                </a:solidFill>
              </a:defRPr>
            </a:lvl1pPr>
            <a:lvl2pPr>
              <a:spcBef>
                <a:spcPts val="1800"/>
              </a:spcBef>
              <a:defRPr sz="2000">
                <a:solidFill>
                  <a:schemeClr val="bg1"/>
                </a:solidFill>
              </a:defRPr>
            </a:lvl2pPr>
            <a:lvl3pPr>
              <a:spcBef>
                <a:spcPts val="900"/>
              </a:spcBef>
              <a:defRPr sz="2000">
                <a:solidFill>
                  <a:schemeClr val="bg1"/>
                </a:solidFill>
              </a:defRPr>
            </a:lvl3pPr>
            <a:lvl4pPr>
              <a:spcBef>
                <a:spcPts val="900"/>
              </a:spcBef>
              <a:defRPr sz="2000">
                <a:solidFill>
                  <a:schemeClr val="bg1"/>
                </a:solidFill>
              </a:defRPr>
            </a:lvl4pPr>
            <a:lvl5pPr>
              <a:spcBef>
                <a:spcPts val="900"/>
              </a:spcBef>
              <a:defRPr sz="2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8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582080" y="1285248"/>
            <a:ext cx="11113031" cy="314649"/>
          </a:xfrm>
        </p:spPr>
        <p:txBody>
          <a:bodyPr/>
          <a:lstStyle>
            <a:lvl1pPr>
              <a:defRPr sz="1400" b="0" cap="all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Subtitle here if you need it</a:t>
            </a:r>
          </a:p>
        </p:txBody>
      </p:sp>
      <p:sp>
        <p:nvSpPr>
          <p:cNvPr id="12" name="Freeform 11"/>
          <p:cNvSpPr/>
          <p:nvPr userDrawn="1"/>
        </p:nvSpPr>
        <p:spPr>
          <a:xfrm>
            <a:off x="1" y="6596348"/>
            <a:ext cx="2496065" cy="261653"/>
          </a:xfrm>
          <a:custGeom>
            <a:avLst/>
            <a:gdLst>
              <a:gd name="connsiteX0" fmla="*/ 0 w 2496065"/>
              <a:gd name="connsiteY0" fmla="*/ 0 h 261653"/>
              <a:gd name="connsiteX1" fmla="*/ 2496065 w 2496065"/>
              <a:gd name="connsiteY1" fmla="*/ 0 h 261653"/>
              <a:gd name="connsiteX2" fmla="*/ 2364218 w 2496065"/>
              <a:gd name="connsiteY2" fmla="*/ 261653 h 261653"/>
              <a:gd name="connsiteX3" fmla="*/ 0 w 2496065"/>
              <a:gd name="connsiteY3" fmla="*/ 261653 h 2616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96065" h="261653">
                <a:moveTo>
                  <a:pt x="0" y="0"/>
                </a:moveTo>
                <a:lnTo>
                  <a:pt x="2496065" y="0"/>
                </a:lnTo>
                <a:lnTo>
                  <a:pt x="2364218" y="261653"/>
                </a:lnTo>
                <a:lnTo>
                  <a:pt x="0" y="261653"/>
                </a:lnTo>
                <a:close/>
              </a:path>
            </a:pathLst>
          </a:custGeom>
          <a:solidFill>
            <a:srgbClr val="4E2A8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DC6C6F0D-DE9D-1E4D-9499-3D9FB5FDA65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081" y="6671915"/>
            <a:ext cx="1243884" cy="128016"/>
          </a:xfrm>
          <a:prstGeom prst="rect">
            <a:avLst/>
          </a:prstGeom>
        </p:spPr>
      </p:pic>
      <p:sp>
        <p:nvSpPr>
          <p:cNvPr id="14" name="Date Placeholder 3"/>
          <p:cNvSpPr>
            <a:spLocks noGrp="1"/>
          </p:cNvSpPr>
          <p:nvPr>
            <p:ph type="dt" sz="half" idx="10"/>
          </p:nvPr>
        </p:nvSpPr>
        <p:spPr>
          <a:xfrm>
            <a:off x="11074627" y="6596344"/>
            <a:ext cx="620485" cy="261656"/>
          </a:xfrm>
        </p:spPr>
        <p:txBody>
          <a:bodyPr/>
          <a:lstStyle>
            <a:lvl1pPr algn="r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31E5F04E-7DFD-BF49-ACC9-83D433AC3F25}" type="datetimeFigureOut">
              <a:rPr lang="en-US" smtClean="0"/>
              <a:pPr/>
              <a:t>3/26/20</a:t>
            </a:fld>
            <a:endParaRPr lang="en-US" dirty="0"/>
          </a:p>
        </p:txBody>
      </p:sp>
      <p:sp>
        <p:nvSpPr>
          <p:cNvPr id="22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19664" y="6596345"/>
            <a:ext cx="7640865" cy="261655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" y="6596344"/>
            <a:ext cx="496888" cy="261656"/>
          </a:xfrm>
        </p:spPr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fld id="{A82C3BC0-3EBF-3C4C-A3D8-795624EBC6AA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890920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96888" y="576304"/>
            <a:ext cx="9768341" cy="690635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6888" y="1948069"/>
            <a:ext cx="9768341" cy="4175502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1074627" y="6566169"/>
            <a:ext cx="620485" cy="249429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31E5F04E-7DFD-BF49-ACC9-83D433AC3F25}" type="datetimeFigureOut">
              <a:rPr lang="en-US" smtClean="0"/>
              <a:pPr/>
              <a:t>3/26/20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19664" y="6566169"/>
            <a:ext cx="7640865" cy="249429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-3943" y="6575693"/>
            <a:ext cx="500831" cy="249429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A82C3BC0-3EBF-3C4C-A3D8-795624EBC6AA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4856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  <p:sldLayoutId id="2147483685" r:id="rId2"/>
    <p:sldLayoutId id="2147483649" r:id="rId3"/>
    <p:sldLayoutId id="2147483650" r:id="rId4"/>
    <p:sldLayoutId id="2147483671" r:id="rId5"/>
    <p:sldLayoutId id="2147483672" r:id="rId6"/>
    <p:sldLayoutId id="2147483673" r:id="rId7"/>
    <p:sldLayoutId id="2147483683" r:id="rId8"/>
    <p:sldLayoutId id="2147483684" r:id="rId9"/>
    <p:sldLayoutId id="2147483674" r:id="rId10"/>
    <p:sldLayoutId id="2147483675" r:id="rId11"/>
    <p:sldLayoutId id="2147483678" r:id="rId12"/>
    <p:sldLayoutId id="2147483655" r:id="rId13"/>
    <p:sldLayoutId id="2147483679" r:id="rId14"/>
    <p:sldLayoutId id="2147483681" r:id="rId15"/>
    <p:sldLayoutId id="2147483682" r:id="rId16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lang="en-US" sz="3000" b="0" kern="1200" cap="all" spc="300" baseline="0" dirty="0">
          <a:solidFill>
            <a:schemeClr val="accent1"/>
          </a:solidFill>
          <a:latin typeface="+mn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00000"/>
        </a:lnSpc>
        <a:spcBef>
          <a:spcPts val="3200"/>
        </a:spcBef>
        <a:buFont typeface="Arial"/>
        <a:buNone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6350" indent="0" algn="l" defTabSz="914400" rtl="0" eaLnBrk="1" latinLnBrk="0" hangingPunct="1">
        <a:lnSpc>
          <a:spcPct val="100000"/>
        </a:lnSpc>
        <a:spcBef>
          <a:spcPts val="1800"/>
        </a:spcBef>
        <a:buFont typeface="Arial"/>
        <a:buNone/>
        <a:tabLst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301943" indent="-301943" algn="l" defTabSz="914400" rtl="0" eaLnBrk="1" latinLnBrk="0" hangingPunct="1">
        <a:lnSpc>
          <a:spcPct val="100000"/>
        </a:lnSpc>
        <a:spcBef>
          <a:spcPts val="900"/>
        </a:spcBef>
        <a:buFont typeface="Arial" panose="020B0604020202020204" pitchFamily="34" charset="0"/>
        <a:buChar char="•"/>
        <a:tabLst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59143" indent="-301943" algn="l" defTabSz="914400" rtl="0" eaLnBrk="1" latinLnBrk="0" hangingPunct="1">
        <a:lnSpc>
          <a:spcPct val="100000"/>
        </a:lnSpc>
        <a:spcBef>
          <a:spcPts val="900"/>
        </a:spcBef>
        <a:buFont typeface="Arial" panose="020B0604020202020204" pitchFamily="34" charset="0"/>
        <a:buChar char="•"/>
        <a:tabLst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124903" indent="-301943" algn="l" defTabSz="914400" rtl="0" eaLnBrk="1" latinLnBrk="0" hangingPunct="1">
        <a:lnSpc>
          <a:spcPct val="100000"/>
        </a:lnSpc>
        <a:spcBef>
          <a:spcPts val="900"/>
        </a:spcBef>
        <a:buFont typeface="Arial" panose="020B0604020202020204" pitchFamily="34" charset="0"/>
        <a:buChar char="•"/>
        <a:tabLst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0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379242-8B31-C543-A025-7E70F39E151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9EB314A-57E5-5240-B1AD-833F28D65D9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CE77FE7-5971-AB4C-A49D-A7B5D28EE8B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338341F-4D55-C14C-8889-B11B0626951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693260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6" name="Parallelogram 5"/>
          <p:cNvSpPr/>
          <p:nvPr/>
        </p:nvSpPr>
        <p:spPr>
          <a:xfrm>
            <a:off x="-1909155" y="0"/>
            <a:ext cx="11848764" cy="6872990"/>
          </a:xfrm>
          <a:prstGeom prst="parallelogram">
            <a:avLst>
              <a:gd name="adj" fmla="val 44497"/>
            </a:avLst>
          </a:prstGeom>
          <a:gradFill>
            <a:gsLst>
              <a:gs pos="56000">
                <a:srgbClr val="4E2A84">
                  <a:alpha val="85000"/>
                </a:srgbClr>
              </a:gs>
              <a:gs pos="100000">
                <a:srgbClr val="007DA4">
                  <a:alpha val="70000"/>
                </a:srgbClr>
              </a:gs>
            </a:gsLst>
            <a:lin ang="360000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Freeform 6"/>
          <p:cNvSpPr/>
          <p:nvPr/>
        </p:nvSpPr>
        <p:spPr>
          <a:xfrm>
            <a:off x="1" y="6596348"/>
            <a:ext cx="2496065" cy="261653"/>
          </a:xfrm>
          <a:custGeom>
            <a:avLst/>
            <a:gdLst>
              <a:gd name="connsiteX0" fmla="*/ 0 w 2496065"/>
              <a:gd name="connsiteY0" fmla="*/ 0 h 261653"/>
              <a:gd name="connsiteX1" fmla="*/ 2496065 w 2496065"/>
              <a:gd name="connsiteY1" fmla="*/ 0 h 261653"/>
              <a:gd name="connsiteX2" fmla="*/ 2364218 w 2496065"/>
              <a:gd name="connsiteY2" fmla="*/ 261653 h 261653"/>
              <a:gd name="connsiteX3" fmla="*/ 0 w 2496065"/>
              <a:gd name="connsiteY3" fmla="*/ 261653 h 2616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96065" h="261653">
                <a:moveTo>
                  <a:pt x="0" y="0"/>
                </a:moveTo>
                <a:lnTo>
                  <a:pt x="2496065" y="0"/>
                </a:lnTo>
                <a:lnTo>
                  <a:pt x="2364218" y="261653"/>
                </a:lnTo>
                <a:lnTo>
                  <a:pt x="0" y="261653"/>
                </a:lnTo>
                <a:close/>
              </a:path>
            </a:pathLst>
          </a:custGeom>
          <a:solidFill>
            <a:srgbClr val="4E2A8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DC6C6F0D-DE9D-1E4D-9499-3D9FB5FDA65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081" y="6671915"/>
            <a:ext cx="1243884" cy="128016"/>
          </a:xfrm>
          <a:prstGeom prst="rect">
            <a:avLst/>
          </a:prstGeom>
        </p:spPr>
      </p:pic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571499" y="1341250"/>
            <a:ext cx="6962065" cy="4175502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2C3BC0-3EBF-3C4C-A3D8-795624EBC6AA}" type="slidenum">
              <a:rPr lang="en-US" smtClean="0"/>
              <a:pPr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416942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6" name="Freeform 5"/>
          <p:cNvSpPr/>
          <p:nvPr/>
        </p:nvSpPr>
        <p:spPr>
          <a:xfrm>
            <a:off x="1" y="0"/>
            <a:ext cx="5757863" cy="6596342"/>
          </a:xfrm>
          <a:custGeom>
            <a:avLst/>
            <a:gdLst>
              <a:gd name="connsiteX0" fmla="*/ 0 w 5757863"/>
              <a:gd name="connsiteY0" fmla="*/ 0 h 6596342"/>
              <a:gd name="connsiteX1" fmla="*/ 5757863 w 5757863"/>
              <a:gd name="connsiteY1" fmla="*/ 0 h 6596342"/>
              <a:gd name="connsiteX2" fmla="*/ 2494964 w 5757863"/>
              <a:gd name="connsiteY2" fmla="*/ 6596342 h 6596342"/>
              <a:gd name="connsiteX3" fmla="*/ 0 w 5757863"/>
              <a:gd name="connsiteY3" fmla="*/ 6596342 h 65963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57863" h="6596342">
                <a:moveTo>
                  <a:pt x="0" y="0"/>
                </a:moveTo>
                <a:lnTo>
                  <a:pt x="5757863" y="0"/>
                </a:lnTo>
                <a:lnTo>
                  <a:pt x="2494964" y="6596342"/>
                </a:lnTo>
                <a:lnTo>
                  <a:pt x="0" y="6596342"/>
                </a:lnTo>
                <a:close/>
              </a:path>
            </a:pathLst>
          </a:custGeom>
          <a:gradFill>
            <a:gsLst>
              <a:gs pos="56000">
                <a:srgbClr val="4E2A84">
                  <a:alpha val="85000"/>
                </a:srgbClr>
              </a:gs>
              <a:gs pos="100000">
                <a:srgbClr val="007DA4">
                  <a:alpha val="70000"/>
                </a:srgbClr>
              </a:gs>
            </a:gsLst>
            <a:lin ang="360000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601393" y="1341250"/>
            <a:ext cx="3519299" cy="4175502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2C3BC0-3EBF-3C4C-A3D8-795624EBC6AA}" type="slidenum">
              <a:rPr lang="en-US" smtClean="0"/>
              <a:pPr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67867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2C3BC0-3EBF-3C4C-A3D8-795624EBC6AA}" type="slidenum">
              <a:rPr lang="en-US" smtClean="0"/>
              <a:pPr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41510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1500" y="576305"/>
            <a:ext cx="9693729" cy="377284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571501" y="3835022"/>
            <a:ext cx="3058804" cy="272954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2C3BC0-3EBF-3C4C-A3D8-795624EBC6AA}" type="slidenum">
              <a:rPr lang="en-US" smtClean="0"/>
              <a:pPr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131533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ext Placeholder 24"/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pPr lvl="0"/>
            <a:r>
              <a:rPr lang="en-US" dirty="0"/>
              <a:t>FIRSTNAME LASTNAME ‘YY</a:t>
            </a:r>
          </a:p>
          <a:p>
            <a:pPr lvl="1"/>
            <a:r>
              <a:rPr lang="en-US" dirty="0"/>
              <a:t>Position</a:t>
            </a:r>
          </a:p>
          <a:p>
            <a:pPr lvl="2"/>
            <a:r>
              <a:rPr lang="en-US" dirty="0"/>
              <a:t>Location</a:t>
            </a:r>
          </a:p>
          <a:p>
            <a:endParaRPr lang="en-US" dirty="0"/>
          </a:p>
        </p:txBody>
      </p:sp>
      <p:sp>
        <p:nvSpPr>
          <p:cNvPr id="27" name="Text Placeholder 26"/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pPr lvl="0"/>
            <a:r>
              <a:rPr lang="en-US" dirty="0"/>
              <a:t>FIRSTNAME LASTNAME ‘YY</a:t>
            </a:r>
          </a:p>
          <a:p>
            <a:pPr lvl="1"/>
            <a:r>
              <a:rPr lang="en-US" dirty="0"/>
              <a:t>Position</a:t>
            </a:r>
          </a:p>
          <a:p>
            <a:pPr lvl="2"/>
            <a:r>
              <a:rPr lang="en-US" dirty="0"/>
              <a:t>Location</a:t>
            </a:r>
          </a:p>
          <a:p>
            <a:endParaRPr lang="en-US" dirty="0"/>
          </a:p>
        </p:txBody>
      </p:sp>
      <p:sp>
        <p:nvSpPr>
          <p:cNvPr id="28" name="Text Placeholder 27"/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pPr lvl="0"/>
            <a:r>
              <a:rPr lang="en-US" dirty="0"/>
              <a:t>FIRSTNAME LASTNAME ‘YY</a:t>
            </a:r>
          </a:p>
          <a:p>
            <a:pPr lvl="1"/>
            <a:r>
              <a:rPr lang="en-US" dirty="0"/>
              <a:t>Position</a:t>
            </a:r>
          </a:p>
          <a:p>
            <a:pPr lvl="2"/>
            <a:r>
              <a:rPr lang="en-US" dirty="0"/>
              <a:t>Location</a:t>
            </a:r>
          </a:p>
          <a:p>
            <a:endParaRPr lang="en-US" dirty="0"/>
          </a:p>
        </p:txBody>
      </p:sp>
      <p:sp>
        <p:nvSpPr>
          <p:cNvPr id="29" name="Text Placeholder 28"/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pPr lvl="0"/>
            <a:r>
              <a:rPr lang="en-US" dirty="0"/>
              <a:t>FIRSTNAME LASTNAME ‘YY</a:t>
            </a:r>
          </a:p>
          <a:p>
            <a:pPr lvl="1"/>
            <a:r>
              <a:rPr lang="en-US" dirty="0"/>
              <a:t>Position</a:t>
            </a:r>
          </a:p>
          <a:p>
            <a:pPr lvl="2"/>
            <a:r>
              <a:rPr lang="en-US" dirty="0"/>
              <a:t>Location</a:t>
            </a:r>
          </a:p>
          <a:p>
            <a:endParaRPr lang="en-US" dirty="0"/>
          </a:p>
        </p:txBody>
      </p:sp>
      <p:sp>
        <p:nvSpPr>
          <p:cNvPr id="26" name="Text Placeholder 25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pPr lvl="0"/>
            <a:r>
              <a:rPr lang="en-US" dirty="0"/>
              <a:t>FIRSTNAME LASTNAME ‘YY</a:t>
            </a:r>
          </a:p>
          <a:p>
            <a:pPr lvl="1"/>
            <a:r>
              <a:rPr lang="en-US" dirty="0"/>
              <a:t>Position</a:t>
            </a:r>
          </a:p>
          <a:p>
            <a:pPr lvl="2"/>
            <a:r>
              <a:rPr lang="en-US" dirty="0"/>
              <a:t>Location</a:t>
            </a:r>
          </a:p>
          <a:p>
            <a:endParaRPr lang="en-US" dirty="0"/>
          </a:p>
        </p:txBody>
      </p:sp>
      <p:sp>
        <p:nvSpPr>
          <p:cNvPr id="30" name="Text Placeholder 29"/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pPr lvl="0"/>
            <a:r>
              <a:rPr lang="en-US" dirty="0"/>
              <a:t>FIRSTNAME LASTNAME ‘YY</a:t>
            </a:r>
          </a:p>
          <a:p>
            <a:pPr lvl="1"/>
            <a:r>
              <a:rPr lang="en-US" dirty="0"/>
              <a:t>Position</a:t>
            </a:r>
          </a:p>
          <a:p>
            <a:pPr lvl="2"/>
            <a:r>
              <a:rPr lang="en-US" dirty="0"/>
              <a:t>Location</a:t>
            </a:r>
          </a:p>
          <a:p>
            <a:endParaRPr lang="en-US" dirty="0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E6DAD8FC-6623-994E-9A48-CF07CA0F0C9D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EC2B9BF7-F938-4344-B85E-6C15C15874F8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0186ADDF-82E4-4A47-970E-E8638E61780A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FA5686FB-BD1A-8447-9328-CDDFCD091E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A89CA1F4-3DFD-E143-A704-A466C232F452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5FDB2A2D-1831-FA4E-BAC4-BD37184789EC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/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9311B1CC-FE2C-B84B-A998-E6564FA54F58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/>
      </p:sp>
      <p:sp>
        <p:nvSpPr>
          <p:cNvPr id="18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2C3BC0-3EBF-3C4C-A3D8-795624EBC6AA}" type="slidenum">
              <a:rPr lang="en-US" smtClean="0"/>
              <a:pPr/>
              <a:t>14</a:t>
            </a:fld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B860511-9724-FF47-8765-34DD04F3A97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6320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663726-4B85-F146-82D7-4D30707B7BF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9C935D3-32D0-8D4A-AF76-BCDBD129C50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B31785E-30A8-E54E-92C7-953825A8134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262D5AA-66CE-ED48-95ED-4CA9DF97EAD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90238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8D00BE-6C04-C842-AF17-C1299A7FF4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85576D9-4456-4C46-A359-415AC016A09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F829125-5C6F-BF4D-9A7F-6C0011FF6ED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2C3BC0-3EBF-3C4C-A3D8-795624EBC6AA}" type="slidenum">
              <a:rPr lang="en-US" smtClean="0"/>
              <a:pPr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5216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EA4625F2-64CD-C049-AAC4-B4A5BB0C1B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C8B3F02-2CBE-8C40-8D0B-F691A16274A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D2289CEF-4FBB-E643-98E3-DE15D1BADA8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2C3BC0-3EBF-3C4C-A3D8-795624EBC6AA}" type="slidenum">
              <a:rPr lang="en-US" smtClean="0"/>
              <a:pPr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180594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1D25CC-6A21-684F-8756-91A011C9FB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79BA09A-D2C6-114B-B2D5-33011BD8ED3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BB1CDBA-21ED-F842-A5FE-E9E8C51DD58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87645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117DFF3C-FAB5-4C4E-AE72-AC1EA81E73C5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D7DED420-4ACE-B141-9DEB-757F4B902D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1E3EA14F-E197-3D4E-BF0A-8A7F3997D7A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47D66BAF-1F64-2D46-A0BD-659414248E3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2C3BC0-3EBF-3C4C-A3D8-795624EBC6AA}" type="slidenum">
              <a:rPr lang="en-US" smtClean="0"/>
              <a:pPr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15568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8" name="Parallelogram 7"/>
          <p:cNvSpPr/>
          <p:nvPr/>
        </p:nvSpPr>
        <p:spPr>
          <a:xfrm>
            <a:off x="-3122923" y="1"/>
            <a:ext cx="11848764" cy="6872990"/>
          </a:xfrm>
          <a:prstGeom prst="parallelogram">
            <a:avLst>
              <a:gd name="adj" fmla="val 44497"/>
            </a:avLst>
          </a:prstGeom>
          <a:gradFill>
            <a:gsLst>
              <a:gs pos="56000">
                <a:srgbClr val="4E2A84">
                  <a:alpha val="85000"/>
                </a:srgbClr>
              </a:gs>
              <a:gs pos="100000">
                <a:srgbClr val="007DA4">
                  <a:alpha val="70000"/>
                </a:srgbClr>
              </a:gs>
            </a:gsLst>
            <a:lin ang="360000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 9"/>
          <p:cNvSpPr/>
          <p:nvPr/>
        </p:nvSpPr>
        <p:spPr>
          <a:xfrm>
            <a:off x="1" y="6596348"/>
            <a:ext cx="2496065" cy="261653"/>
          </a:xfrm>
          <a:custGeom>
            <a:avLst/>
            <a:gdLst>
              <a:gd name="connsiteX0" fmla="*/ 0 w 2496065"/>
              <a:gd name="connsiteY0" fmla="*/ 0 h 261653"/>
              <a:gd name="connsiteX1" fmla="*/ 2496065 w 2496065"/>
              <a:gd name="connsiteY1" fmla="*/ 0 h 261653"/>
              <a:gd name="connsiteX2" fmla="*/ 2364218 w 2496065"/>
              <a:gd name="connsiteY2" fmla="*/ 261653 h 261653"/>
              <a:gd name="connsiteX3" fmla="*/ 0 w 2496065"/>
              <a:gd name="connsiteY3" fmla="*/ 261653 h 2616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96065" h="261653">
                <a:moveTo>
                  <a:pt x="0" y="0"/>
                </a:moveTo>
                <a:lnTo>
                  <a:pt x="2496065" y="0"/>
                </a:lnTo>
                <a:lnTo>
                  <a:pt x="2364218" y="261653"/>
                </a:lnTo>
                <a:lnTo>
                  <a:pt x="0" y="261653"/>
                </a:lnTo>
                <a:close/>
              </a:path>
            </a:pathLst>
          </a:custGeom>
          <a:solidFill>
            <a:srgbClr val="4E2A8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DC6C6F0D-DE9D-1E4D-9499-3D9FB5FDA65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081" y="6671915"/>
            <a:ext cx="1243884" cy="128016"/>
          </a:xfrm>
          <a:prstGeom prst="rect">
            <a:avLst/>
          </a:prstGeom>
        </p:spPr>
      </p:pic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588329" y="576305"/>
            <a:ext cx="11012431" cy="708944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588329" y="1948069"/>
            <a:ext cx="11012432" cy="4175502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588329" y="1285249"/>
            <a:ext cx="11012432" cy="208722"/>
          </a:xfrm>
        </p:spPr>
        <p:txBody>
          <a:bodyPr/>
          <a:lstStyle/>
          <a:p>
            <a:endParaRPr lang="en-US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2C3BC0-3EBF-3C4C-A3D8-795624EBC6AA}" type="slidenum">
              <a:rPr lang="en-US" smtClean="0"/>
              <a:pPr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628517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/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10" name="Parallelogram 9"/>
          <p:cNvSpPr/>
          <p:nvPr/>
        </p:nvSpPr>
        <p:spPr>
          <a:xfrm>
            <a:off x="4837735" y="1188"/>
            <a:ext cx="11848764" cy="6856812"/>
          </a:xfrm>
          <a:prstGeom prst="parallelogram">
            <a:avLst>
              <a:gd name="adj" fmla="val 44497"/>
            </a:avLst>
          </a:prstGeom>
          <a:gradFill>
            <a:gsLst>
              <a:gs pos="56000">
                <a:srgbClr val="4E2A84">
                  <a:alpha val="85000"/>
                </a:srgbClr>
              </a:gs>
              <a:gs pos="100000">
                <a:srgbClr val="007DA4">
                  <a:alpha val="70000"/>
                </a:srgbClr>
              </a:gs>
            </a:gsLst>
            <a:lin ang="360000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03473" y="2833703"/>
            <a:ext cx="4691639" cy="328304"/>
          </a:xfrm>
        </p:spPr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003473" y="3843354"/>
            <a:ext cx="4691639" cy="2280216"/>
          </a:xfrm>
        </p:spPr>
        <p:txBody>
          <a:bodyPr/>
          <a:lstStyle/>
          <a:p>
            <a:endParaRPr lang="en-US"/>
          </a:p>
        </p:txBody>
      </p:sp>
      <p:sp>
        <p:nvSpPr>
          <p:cNvPr id="7" name="Freeform 6"/>
          <p:cNvSpPr/>
          <p:nvPr/>
        </p:nvSpPr>
        <p:spPr>
          <a:xfrm>
            <a:off x="1" y="6596348"/>
            <a:ext cx="2496065" cy="261653"/>
          </a:xfrm>
          <a:custGeom>
            <a:avLst/>
            <a:gdLst>
              <a:gd name="connsiteX0" fmla="*/ 0 w 2496065"/>
              <a:gd name="connsiteY0" fmla="*/ 0 h 261653"/>
              <a:gd name="connsiteX1" fmla="*/ 2496065 w 2496065"/>
              <a:gd name="connsiteY1" fmla="*/ 0 h 261653"/>
              <a:gd name="connsiteX2" fmla="*/ 2364218 w 2496065"/>
              <a:gd name="connsiteY2" fmla="*/ 261653 h 261653"/>
              <a:gd name="connsiteX3" fmla="*/ 0 w 2496065"/>
              <a:gd name="connsiteY3" fmla="*/ 261653 h 2616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96065" h="261653">
                <a:moveTo>
                  <a:pt x="0" y="0"/>
                </a:moveTo>
                <a:lnTo>
                  <a:pt x="2496065" y="0"/>
                </a:lnTo>
                <a:lnTo>
                  <a:pt x="2364218" y="261653"/>
                </a:lnTo>
                <a:lnTo>
                  <a:pt x="0" y="261653"/>
                </a:lnTo>
                <a:close/>
              </a:path>
            </a:pathLst>
          </a:custGeom>
          <a:solidFill>
            <a:srgbClr val="4E2A8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DC6C6F0D-DE9D-1E4D-9499-3D9FB5FDA65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081" y="6671915"/>
            <a:ext cx="1243884" cy="128016"/>
          </a:xfrm>
          <a:prstGeom prst="rect">
            <a:avLst/>
          </a:prstGeom>
        </p:spPr>
      </p:pic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2C3BC0-3EBF-3C4C-A3D8-795624EBC6AA}" type="slidenum">
              <a:rPr lang="en-US" smtClean="0"/>
              <a:pPr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156902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571499" y="1341250"/>
            <a:ext cx="6962065" cy="4175502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2C3BC0-3EBF-3C4C-A3D8-795624EBC6AA}" type="slidenum">
              <a:rPr lang="en-US" smtClean="0"/>
              <a:pPr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117582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Kellogg Evergreen">
      <a:dk1>
        <a:srgbClr val="000000"/>
      </a:dk1>
      <a:lt1>
        <a:srgbClr val="FFFFFF"/>
      </a:lt1>
      <a:dk2>
        <a:srgbClr val="A22663"/>
      </a:dk2>
      <a:lt2>
        <a:srgbClr val="E9E9E5"/>
      </a:lt2>
      <a:accent1>
        <a:srgbClr val="422A6C"/>
      </a:accent1>
      <a:accent2>
        <a:srgbClr val="177392"/>
      </a:accent2>
      <a:accent3>
        <a:srgbClr val="0E7D52"/>
      </a:accent3>
      <a:accent4>
        <a:srgbClr val="6BA04B"/>
      </a:accent4>
      <a:accent5>
        <a:srgbClr val="E0A42E"/>
      </a:accent5>
      <a:accent6>
        <a:srgbClr val="D74B3D"/>
      </a:accent6>
      <a:hlink>
        <a:srgbClr val="422A6C"/>
      </a:hlink>
      <a:folHlink>
        <a:srgbClr val="C3C4BF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tx1">
            <a:lumMod val="75000"/>
            <a:lumOff val="25000"/>
          </a:schemeClr>
        </a:solidFill>
        <a:ln>
          <a:noFill/>
        </a:ln>
      </a:spPr>
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<a:prstTxWarp prst="textNoShape">
          <a:avLst/>
        </a:prstTxWarp>
        <a:noAutofit/>
      </a:bodyPr>
      <a:lstStyle>
        <a:defPPr algn="ctr">
          <a:spcBef>
            <a:spcPts val="900"/>
          </a:spcBef>
          <a:defRPr sz="2000" b="1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9525">
          <a:solidFill>
            <a:schemeClr val="tx1">
              <a:alpha val="50000"/>
            </a:schemeClr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noAutofit/>
      </a:bodyPr>
      <a:lstStyle>
        <a:defPPr>
          <a:spcBef>
            <a:spcPts val="900"/>
          </a:spcBef>
          <a:defRPr sz="2000" b="1" smtClean="0">
            <a:solidFill>
              <a:schemeClr val="tx1">
                <a:lumMod val="75000"/>
                <a:lumOff val="25000"/>
              </a:schemeClr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2787</TotalTime>
  <Words>47</Words>
  <Application>Microsoft Macintosh PowerPoint</Application>
  <PresentationFormat>Widescreen</PresentationFormat>
  <Paragraphs>29</Paragraphs>
  <Slides>14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7" baseType="lpstr">
      <vt:lpstr>Arial</vt:lpstr>
      <vt:lpstr>Calibri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Kay Meyer</cp:lastModifiedBy>
  <cp:revision>128</cp:revision>
  <dcterms:created xsi:type="dcterms:W3CDTF">2016-11-02T20:14:12Z</dcterms:created>
  <dcterms:modified xsi:type="dcterms:W3CDTF">2020-03-26T16:44:42Z</dcterms:modified>
</cp:coreProperties>
</file>