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308" r:id="rId2"/>
    <p:sldId id="311" r:id="rId3"/>
    <p:sldId id="309" r:id="rId4"/>
    <p:sldId id="312" r:id="rId5"/>
    <p:sldId id="310" r:id="rId6"/>
    <p:sldId id="290" r:id="rId7"/>
    <p:sldId id="287" r:id="rId8"/>
    <p:sldId id="307" r:id="rId9"/>
    <p:sldId id="292" r:id="rId10"/>
    <p:sldId id="298" r:id="rId11"/>
    <p:sldId id="300" r:id="rId12"/>
    <p:sldId id="293" r:id="rId13"/>
    <p:sldId id="299" r:id="rId14"/>
    <p:sldId id="301" r:id="rId15"/>
    <p:sldId id="294" r:id="rId16"/>
    <p:sldId id="295" r:id="rId17"/>
    <p:sldId id="30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E2A84"/>
    <a:srgbClr val="D3CEDD"/>
    <a:srgbClr val="007DA4"/>
    <a:srgbClr val="64529A"/>
    <a:srgbClr val="5B6CA5"/>
    <a:srgbClr val="4F95B7"/>
    <a:srgbClr val="664996"/>
    <a:srgbClr val="5680AE"/>
    <a:srgbClr val="4E9FBC"/>
    <a:srgbClr val="518D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1912"/>
    <p:restoredTop sz="95102"/>
  </p:normalViewPr>
  <p:slideViewPr>
    <p:cSldViewPr snapToGrid="0" snapToObjects="1" showGuides="1">
      <p:cViewPr varScale="1">
        <p:scale>
          <a:sx n="125" d="100"/>
          <a:sy n="125" d="100"/>
        </p:scale>
        <p:origin x="720" y="168"/>
      </p:cViewPr>
      <p:guideLst>
        <p:guide orient="horz" pos="2160"/>
        <p:guide pos="360"/>
      </p:guideLst>
    </p:cSldViewPr>
  </p:slideViewPr>
  <p:outlineViewPr>
    <p:cViewPr>
      <p:scale>
        <a:sx n="33" d="100"/>
        <a:sy n="33" d="100"/>
      </p:scale>
      <p:origin x="0" y="0"/>
    </p:cViewPr>
  </p:outlineViewPr>
  <p:notesTextViewPr>
    <p:cViewPr>
      <p:scale>
        <a:sx n="1" d="1"/>
        <a:sy n="1" d="1"/>
      </p:scale>
      <p:origin x="0" y="0"/>
    </p:cViewPr>
  </p:notesTextViewPr>
  <p:sorterViewPr>
    <p:cViewPr>
      <p:scale>
        <a:sx n="109" d="100"/>
        <a:sy n="109"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2D435E-483B-8344-AD0B-AE138FC41933}" type="datetimeFigureOut">
              <a:rPr lang="en-US" smtClean="0"/>
              <a:t>2/5/24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5FA365-551D-534D-A2BC-2962718A5A1E}" type="slidenum">
              <a:rPr lang="en-US" smtClean="0"/>
              <a:t>‹#›</a:t>
            </a:fld>
            <a:endParaRPr lang="en-US"/>
          </a:p>
        </p:txBody>
      </p:sp>
    </p:spTree>
    <p:extLst>
      <p:ext uri="{BB962C8B-B14F-4D97-AF65-F5344CB8AC3E}">
        <p14:creationId xmlns:p14="http://schemas.microsoft.com/office/powerpoint/2010/main" val="548546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purple ">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862C9BCF-E7E9-0FF6-6548-A6FDF9410A62}"/>
              </a:ext>
            </a:extLst>
          </p:cNvPr>
          <p:cNvSpPr/>
          <p:nvPr userDrawn="1"/>
        </p:nvSpPr>
        <p:spPr>
          <a:xfrm>
            <a:off x="0" y="0"/>
            <a:ext cx="12192000" cy="6858000"/>
          </a:xfrm>
          <a:prstGeom prst="rect">
            <a:avLst/>
          </a:prstGeom>
          <a:solidFill>
            <a:srgbClr val="4E2A84">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p>
        </p:txBody>
      </p:sp>
      <p:sp>
        <p:nvSpPr>
          <p:cNvPr id="2" name="Title 1"/>
          <p:cNvSpPr>
            <a:spLocks noGrp="1"/>
          </p:cNvSpPr>
          <p:nvPr>
            <p:ph type="ctrTitle" hasCustomPrompt="1"/>
          </p:nvPr>
        </p:nvSpPr>
        <p:spPr>
          <a:xfrm>
            <a:off x="920221" y="1106422"/>
            <a:ext cx="9451944" cy="1408789"/>
          </a:xfrm>
        </p:spPr>
        <p:txBody>
          <a:bodyPr anchor="b" anchorCtr="0"/>
          <a:lstStyle>
            <a:lvl1pPr marL="0" indent="0" algn="l" defTabSz="914400" rtl="0" eaLnBrk="1" latinLnBrk="0" hangingPunct="1">
              <a:lnSpc>
                <a:spcPct val="100000"/>
              </a:lnSpc>
              <a:spcBef>
                <a:spcPts val="3200"/>
              </a:spcBef>
              <a:buFont typeface="Arial"/>
              <a:buNone/>
              <a:defRPr lang="en-US" sz="6000" b="0" kern="1200" cap="none" spc="120" baseline="0" dirty="0">
                <a:solidFill>
                  <a:schemeClr val="bg1"/>
                </a:solidFill>
                <a:latin typeface="+mn-lt"/>
                <a:ea typeface="+mn-ea"/>
                <a:cs typeface="+mn-cs"/>
              </a:defRPr>
            </a:lvl1pPr>
          </a:lstStyle>
          <a:p>
            <a:pPr marL="0" lvl="0" indent="0" algn="l" defTabSz="914400" rtl="0" eaLnBrk="1" latinLnBrk="0" hangingPunct="1">
              <a:lnSpc>
                <a:spcPct val="100000"/>
              </a:lnSpc>
              <a:spcBef>
                <a:spcPts val="3200"/>
              </a:spcBef>
              <a:buFont typeface="Arial"/>
              <a:buNone/>
            </a:pPr>
            <a:r>
              <a:rPr lang="en-US" dirty="0"/>
              <a:t>Click to add title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286" y="5715480"/>
            <a:ext cx="3606956" cy="371215"/>
          </a:xfrm>
          <a:prstGeom prst="rect">
            <a:avLst/>
          </a:prstGeom>
        </p:spPr>
      </p:pic>
      <p:sp>
        <p:nvSpPr>
          <p:cNvPr id="3" name="Subtitle 2"/>
          <p:cNvSpPr>
            <a:spLocks noGrp="1"/>
          </p:cNvSpPr>
          <p:nvPr>
            <p:ph type="subTitle" idx="1" hasCustomPrompt="1"/>
          </p:nvPr>
        </p:nvSpPr>
        <p:spPr>
          <a:xfrm>
            <a:off x="903287" y="2696855"/>
            <a:ext cx="8966853" cy="924778"/>
          </a:xfrm>
          <a:noFill/>
        </p:spPr>
        <p:txBody>
          <a:bodyPr wrap="square" rIns="91440">
            <a:noAutofit/>
          </a:bodyPr>
          <a:lstStyle>
            <a:lvl1pPr marL="0" indent="0" algn="l">
              <a:buNone/>
              <a:defRPr sz="2000" b="1" cap="all" spc="1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sp>
        <p:nvSpPr>
          <p:cNvPr id="11" name="Text Placeholder 10"/>
          <p:cNvSpPr>
            <a:spLocks noGrp="1"/>
          </p:cNvSpPr>
          <p:nvPr>
            <p:ph type="body" sz="quarter" idx="13" hasCustomPrompt="1"/>
          </p:nvPr>
        </p:nvSpPr>
        <p:spPr>
          <a:xfrm>
            <a:off x="903287" y="4325122"/>
            <a:ext cx="4892675" cy="282565"/>
          </a:xfrm>
        </p:spPr>
        <p:txBody>
          <a:bodyPr/>
          <a:lstStyle>
            <a:lvl1pPr marL="0" indent="0" algn="l" defTabSz="914400" rtl="0" eaLnBrk="1" latinLnBrk="0" hangingPunct="1">
              <a:lnSpc>
                <a:spcPct val="100000"/>
              </a:lnSpc>
              <a:spcBef>
                <a:spcPts val="3200"/>
              </a:spcBef>
              <a:buFont typeface="Arial"/>
              <a:buNone/>
              <a:defRPr lang="en-US" sz="1400" kern="1200" spc="0" baseline="0" dirty="0">
                <a:solidFill>
                  <a:schemeClr val="bg1"/>
                </a:solidFill>
                <a:latin typeface="+mn-lt"/>
                <a:ea typeface="+mn-ea"/>
                <a:cs typeface="+mn-cs"/>
              </a:defRPr>
            </a:lvl1pPr>
          </a:lstStyle>
          <a:p>
            <a:pPr lvl="0"/>
            <a:r>
              <a:rPr lang="en-US" dirty="0"/>
              <a:t>Date Updated Here</a:t>
            </a:r>
          </a:p>
        </p:txBody>
      </p:sp>
      <p:sp>
        <p:nvSpPr>
          <p:cNvPr id="10" name="Text Placeholder 9">
            <a:extLst>
              <a:ext uri="{FF2B5EF4-FFF2-40B4-BE49-F238E27FC236}">
                <a16:creationId xmlns:a16="http://schemas.microsoft.com/office/drawing/2014/main" id="{5D0EFC03-F816-4045-A331-A147CE9E5A6C}"/>
              </a:ext>
            </a:extLst>
          </p:cNvPr>
          <p:cNvSpPr>
            <a:spLocks noGrp="1"/>
          </p:cNvSpPr>
          <p:nvPr>
            <p:ph type="body" sz="quarter" idx="14" hasCustomPrompt="1"/>
          </p:nvPr>
        </p:nvSpPr>
        <p:spPr>
          <a:xfrm>
            <a:off x="7447404" y="6621137"/>
            <a:ext cx="4549967" cy="236863"/>
          </a:xfrm>
        </p:spPr>
        <p:txBody>
          <a:bodyPr/>
          <a:lstStyle>
            <a:lvl1pPr algn="r">
              <a:defRPr sz="900">
                <a:solidFill>
                  <a:schemeClr val="bg1"/>
                </a:solidFill>
              </a:defRPr>
            </a:lvl1pPr>
          </a:lstStyle>
          <a:p>
            <a:r>
              <a:rPr lang="en-US" dirty="0"/>
              <a:t>Copyright or confidentiality statement.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ntent A">
    <p:spTree>
      <p:nvGrpSpPr>
        <p:cNvPr id="1" name=""/>
        <p:cNvGrpSpPr/>
        <p:nvPr/>
      </p:nvGrpSpPr>
      <p:grpSpPr>
        <a:xfrm>
          <a:off x="0" y="0"/>
          <a:ext cx="0" cy="0"/>
          <a:chOff x="0" y="0"/>
          <a:chExt cx="0" cy="0"/>
        </a:xfrm>
      </p:grpSpPr>
      <p:sp>
        <p:nvSpPr>
          <p:cNvPr id="19" name="Freeform 18"/>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7" name="Picture 16">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6" name="Rectangle 15"/>
          <p:cNvSpPr/>
          <p:nvPr userDrawn="1"/>
        </p:nvSpPr>
        <p:spPr>
          <a:xfrm flipV="1">
            <a:off x="0" y="261656"/>
            <a:ext cx="12192000" cy="6334689"/>
          </a:xfrm>
          <a:prstGeom prst="rect">
            <a:avLst/>
          </a:prstGeom>
          <a:solidFill>
            <a:srgbClr val="4E2A8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dirty="0"/>
          </a:p>
        </p:txBody>
      </p:sp>
      <p:sp>
        <p:nvSpPr>
          <p:cNvPr id="2" name="Title 1"/>
          <p:cNvSpPr>
            <a:spLocks noGrp="1"/>
          </p:cNvSpPr>
          <p:nvPr>
            <p:ph type="title"/>
          </p:nvPr>
        </p:nvSpPr>
        <p:spPr>
          <a:xfrm>
            <a:off x="582081" y="576304"/>
            <a:ext cx="11113030" cy="426843"/>
          </a:xfrm>
        </p:spPr>
        <p:txBody>
          <a:bodyPr/>
          <a:lstStyle>
            <a:lvl1pPr>
              <a:defRPr sz="3000" b="0" cap="all" spc="11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82081" y="1948069"/>
            <a:ext cx="11113030" cy="4175501"/>
          </a:xfrm>
        </p:spPr>
        <p:txBody>
          <a:bodyPr/>
          <a:lstStyle>
            <a:lvl1pPr>
              <a:spcBef>
                <a:spcPts val="3200"/>
              </a:spcBef>
              <a:defRPr sz="2000" b="0">
                <a:solidFill>
                  <a:schemeClr val="bg1"/>
                </a:solidFill>
              </a:defRPr>
            </a:lvl1pPr>
            <a:lvl2pPr>
              <a:spcBef>
                <a:spcPts val="1800"/>
              </a:spcBef>
              <a:defRPr sz="2000">
                <a:solidFill>
                  <a:schemeClr val="bg1"/>
                </a:solidFill>
              </a:defRPr>
            </a:lvl2pPr>
            <a:lvl3pPr>
              <a:spcBef>
                <a:spcPts val="900"/>
              </a:spcBef>
              <a:defRPr sz="2000">
                <a:solidFill>
                  <a:schemeClr val="bg1"/>
                </a:solidFill>
              </a:defRPr>
            </a:lvl3pPr>
            <a:lvl4pPr>
              <a:spcBef>
                <a:spcPts val="900"/>
              </a:spcBef>
              <a:defRPr sz="2000">
                <a:solidFill>
                  <a:schemeClr val="bg1"/>
                </a:solidFill>
              </a:defRPr>
            </a:lvl4pPr>
            <a:lvl5pPr>
              <a:spcBef>
                <a:spcPts val="900"/>
              </a:spcBef>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2/5/24</a:t>
            </a:fld>
            <a:endParaRPr lang="en-US" dirty="0"/>
          </a:p>
        </p:txBody>
      </p:sp>
      <p:sp>
        <p:nvSpPr>
          <p:cNvPr id="5"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
        <p:nvSpPr>
          <p:cNvPr id="18" name="Text Placeholder 7"/>
          <p:cNvSpPr>
            <a:spLocks noGrp="1"/>
          </p:cNvSpPr>
          <p:nvPr>
            <p:ph type="body" sz="quarter" idx="13" hasCustomPrompt="1"/>
          </p:nvPr>
        </p:nvSpPr>
        <p:spPr>
          <a:xfrm>
            <a:off x="582081" y="1061218"/>
            <a:ext cx="11113030" cy="314796"/>
          </a:xfrm>
        </p:spPr>
        <p:txBody>
          <a:bodyPr/>
          <a:lstStyle>
            <a:lvl1pPr>
              <a:defRPr sz="1400" b="0" cap="all" baseline="0">
                <a:solidFill>
                  <a:schemeClr val="bg1"/>
                </a:solidFill>
              </a:defRPr>
            </a:lvl1pPr>
          </a:lstStyle>
          <a:p>
            <a:pPr lvl="0"/>
            <a:r>
              <a:rPr lang="en-US" dirty="0"/>
              <a:t>Subtitle here if you need it</a:t>
            </a:r>
          </a:p>
        </p:txBody>
      </p:sp>
    </p:spTree>
    <p:extLst>
      <p:ext uri="{BB962C8B-B14F-4D97-AF65-F5344CB8AC3E}">
        <p14:creationId xmlns:p14="http://schemas.microsoft.com/office/powerpoint/2010/main" val="2071170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ontent A.1">
    <p:spTree>
      <p:nvGrpSpPr>
        <p:cNvPr id="1" name=""/>
        <p:cNvGrpSpPr/>
        <p:nvPr/>
      </p:nvGrpSpPr>
      <p:grpSpPr>
        <a:xfrm>
          <a:off x="0" y="0"/>
          <a:ext cx="0" cy="0"/>
          <a:chOff x="0" y="0"/>
          <a:chExt cx="0" cy="0"/>
        </a:xfrm>
      </p:grpSpPr>
      <p:sp>
        <p:nvSpPr>
          <p:cNvPr id="11" name="Rectangle 10"/>
          <p:cNvSpPr/>
          <p:nvPr userDrawn="1"/>
        </p:nvSpPr>
        <p:spPr>
          <a:xfrm flipV="1">
            <a:off x="0" y="261656"/>
            <a:ext cx="12192000" cy="6334689"/>
          </a:xfrm>
          <a:prstGeom prst="rect">
            <a:avLst/>
          </a:prstGeom>
          <a:solidFill>
            <a:srgbClr val="4E2A8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p>
        </p:txBody>
      </p:sp>
      <p:sp>
        <p:nvSpPr>
          <p:cNvPr id="2" name="Title 1"/>
          <p:cNvSpPr>
            <a:spLocks noGrp="1"/>
          </p:cNvSpPr>
          <p:nvPr>
            <p:ph type="title"/>
          </p:nvPr>
        </p:nvSpPr>
        <p:spPr>
          <a:xfrm>
            <a:off x="582080" y="576305"/>
            <a:ext cx="11113031" cy="708944"/>
          </a:xfrm>
        </p:spPr>
        <p:txBody>
          <a:bodyPr/>
          <a:lstStyle>
            <a:lvl1pPr>
              <a:defRPr sz="3000" b="0" cap="all" spc="11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82081" y="1948069"/>
            <a:ext cx="11113030" cy="4175502"/>
          </a:xfrm>
        </p:spPr>
        <p:txBody>
          <a:bodyPr/>
          <a:lstStyle>
            <a:lvl1pPr>
              <a:spcBef>
                <a:spcPts val="3200"/>
              </a:spcBef>
              <a:defRPr sz="2000" b="0">
                <a:solidFill>
                  <a:schemeClr val="bg1"/>
                </a:solidFill>
              </a:defRPr>
            </a:lvl1pPr>
            <a:lvl2pPr>
              <a:spcBef>
                <a:spcPts val="1800"/>
              </a:spcBef>
              <a:defRPr sz="2000">
                <a:solidFill>
                  <a:schemeClr val="bg1"/>
                </a:solidFill>
              </a:defRPr>
            </a:lvl2pPr>
            <a:lvl3pPr>
              <a:spcBef>
                <a:spcPts val="900"/>
              </a:spcBef>
              <a:defRPr sz="2000">
                <a:solidFill>
                  <a:schemeClr val="bg1"/>
                </a:solidFill>
              </a:defRPr>
            </a:lvl3pPr>
            <a:lvl4pPr>
              <a:spcBef>
                <a:spcPts val="900"/>
              </a:spcBef>
              <a:defRPr sz="2000">
                <a:solidFill>
                  <a:schemeClr val="bg1"/>
                </a:solidFill>
              </a:defRPr>
            </a:lvl4pPr>
            <a:lvl5pPr>
              <a:spcBef>
                <a:spcPts val="900"/>
              </a:spcBef>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7"/>
          <p:cNvSpPr>
            <a:spLocks noGrp="1"/>
          </p:cNvSpPr>
          <p:nvPr>
            <p:ph type="body" sz="quarter" idx="13" hasCustomPrompt="1"/>
          </p:nvPr>
        </p:nvSpPr>
        <p:spPr>
          <a:xfrm>
            <a:off x="582080" y="1285248"/>
            <a:ext cx="11113031" cy="314649"/>
          </a:xfrm>
        </p:spPr>
        <p:txBody>
          <a:bodyPr/>
          <a:lstStyle>
            <a:lvl1pPr>
              <a:defRPr sz="1400" b="0" cap="all" baseline="0">
                <a:solidFill>
                  <a:schemeClr val="bg1"/>
                </a:solidFill>
              </a:defRPr>
            </a:lvl1pPr>
          </a:lstStyle>
          <a:p>
            <a:pPr lvl="0"/>
            <a:r>
              <a:rPr lang="en-US" dirty="0"/>
              <a:t>Subtitle here if you need it</a:t>
            </a:r>
          </a:p>
        </p:txBody>
      </p:sp>
      <p:sp>
        <p:nvSpPr>
          <p:cNvPr id="12" name="Freeform 11"/>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3" name="Picture 12">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4"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2/5/24</a:t>
            </a:fld>
            <a:endParaRPr lang="en-US" dirty="0"/>
          </a:p>
        </p:txBody>
      </p:sp>
      <p:sp>
        <p:nvSpPr>
          <p:cNvPr id="22"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23"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extLst>
      <p:ext uri="{BB962C8B-B14F-4D97-AF65-F5344CB8AC3E}">
        <p14:creationId xmlns:p14="http://schemas.microsoft.com/office/powerpoint/2010/main" val="2189092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C ">
    <p:spTree>
      <p:nvGrpSpPr>
        <p:cNvPr id="1" name=""/>
        <p:cNvGrpSpPr/>
        <p:nvPr/>
      </p:nvGrpSpPr>
      <p:grpSpPr>
        <a:xfrm>
          <a:off x="0" y="0"/>
          <a:ext cx="0" cy="0"/>
          <a:chOff x="0" y="0"/>
          <a:chExt cx="0" cy="0"/>
        </a:xfrm>
      </p:grpSpPr>
      <p:sp>
        <p:nvSpPr>
          <p:cNvPr id="8" name="Picture Placeholder 7"/>
          <p:cNvSpPr>
            <a:spLocks noGrp="1"/>
          </p:cNvSpPr>
          <p:nvPr>
            <p:ph type="pic" sz="quarter" idx="14" hasCustomPrompt="1"/>
          </p:nvPr>
        </p:nvSpPr>
        <p:spPr>
          <a:xfrm>
            <a:off x="0" y="261655"/>
            <a:ext cx="12192000" cy="6334687"/>
          </a:xfrm>
          <a:solidFill>
            <a:schemeClr val="tx1">
              <a:lumMod val="50000"/>
              <a:lumOff val="50000"/>
            </a:schemeClr>
          </a:solidFill>
        </p:spPr>
        <p:txBody>
          <a:bodyPr tIns="45720" rIns="91440"/>
          <a:lstStyle>
            <a:lvl1pPr algn="r">
              <a:defRPr sz="1000" baseline="0">
                <a:solidFill>
                  <a:schemeClr val="bg1"/>
                </a:solidFill>
              </a:defRPr>
            </a:lvl1pPr>
          </a:lstStyle>
          <a:p>
            <a:r>
              <a:rPr lang="en-US" dirty="0"/>
              <a:t>(DRAG AND DROP PHOTO HERE)</a:t>
            </a:r>
          </a:p>
        </p:txBody>
      </p:sp>
      <p:sp>
        <p:nvSpPr>
          <p:cNvPr id="2" name="Title 1"/>
          <p:cNvSpPr>
            <a:spLocks noGrp="1"/>
          </p:cNvSpPr>
          <p:nvPr>
            <p:ph type="title"/>
          </p:nvPr>
        </p:nvSpPr>
        <p:spPr>
          <a:xfrm>
            <a:off x="582080" y="576304"/>
            <a:ext cx="11113031" cy="505221"/>
          </a:xfrm>
        </p:spPr>
        <p:txBody>
          <a:bodyPr/>
          <a:lstStyle>
            <a:lvl1pPr>
              <a:defRPr sz="3000" b="0" cap="all" spc="11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82081" y="1948069"/>
            <a:ext cx="11113030" cy="4175501"/>
          </a:xfrm>
        </p:spPr>
        <p:txBody>
          <a:bodyPr/>
          <a:lstStyle>
            <a:lvl1pPr>
              <a:spcBef>
                <a:spcPts val="3200"/>
              </a:spcBef>
              <a:defRPr sz="2000" b="0">
                <a:solidFill>
                  <a:schemeClr val="bg1"/>
                </a:solidFill>
              </a:defRPr>
            </a:lvl1pPr>
            <a:lvl2pPr>
              <a:spcBef>
                <a:spcPts val="1800"/>
              </a:spcBef>
              <a:defRPr sz="2000">
                <a:solidFill>
                  <a:schemeClr val="bg1"/>
                </a:solidFill>
              </a:defRPr>
            </a:lvl2pPr>
            <a:lvl3pPr>
              <a:spcBef>
                <a:spcPts val="900"/>
              </a:spcBef>
              <a:defRPr sz="2000">
                <a:solidFill>
                  <a:schemeClr val="bg1"/>
                </a:solidFill>
              </a:defRPr>
            </a:lvl3pPr>
            <a:lvl4pPr>
              <a:spcBef>
                <a:spcPts val="900"/>
              </a:spcBef>
              <a:defRPr sz="2000">
                <a:solidFill>
                  <a:schemeClr val="bg1"/>
                </a:solidFill>
              </a:defRPr>
            </a:lvl4pPr>
            <a:lvl5pPr>
              <a:spcBef>
                <a:spcPts val="900"/>
              </a:spcBef>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7"/>
          <p:cNvSpPr>
            <a:spLocks noGrp="1"/>
          </p:cNvSpPr>
          <p:nvPr>
            <p:ph type="body" sz="quarter" idx="13" hasCustomPrompt="1"/>
          </p:nvPr>
        </p:nvSpPr>
        <p:spPr>
          <a:xfrm>
            <a:off x="582081" y="1139595"/>
            <a:ext cx="11113030" cy="256579"/>
          </a:xfrm>
        </p:spPr>
        <p:txBody>
          <a:bodyPr/>
          <a:lstStyle>
            <a:lvl1pPr>
              <a:defRPr sz="1400" b="0" cap="all" baseline="0">
                <a:solidFill>
                  <a:schemeClr val="bg1"/>
                </a:solidFill>
              </a:defRPr>
            </a:lvl1pPr>
          </a:lstStyle>
          <a:p>
            <a:pPr lvl="0"/>
            <a:r>
              <a:rPr lang="en-US" dirty="0"/>
              <a:t>Subtitle here if you need it</a:t>
            </a:r>
          </a:p>
        </p:txBody>
      </p:sp>
      <p:sp>
        <p:nvSpPr>
          <p:cNvPr id="24" name="Freeform 23"/>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25" name="Picture 24">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26"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2/5/24</a:t>
            </a:fld>
            <a:endParaRPr lang="en-US" dirty="0"/>
          </a:p>
        </p:txBody>
      </p:sp>
      <p:sp>
        <p:nvSpPr>
          <p:cNvPr id="27"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28"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C.1">
    <p:spTree>
      <p:nvGrpSpPr>
        <p:cNvPr id="1" name=""/>
        <p:cNvGrpSpPr/>
        <p:nvPr/>
      </p:nvGrpSpPr>
      <p:grpSpPr>
        <a:xfrm>
          <a:off x="0" y="0"/>
          <a:ext cx="0" cy="0"/>
          <a:chOff x="0" y="0"/>
          <a:chExt cx="0" cy="0"/>
        </a:xfrm>
      </p:grpSpPr>
      <p:sp>
        <p:nvSpPr>
          <p:cNvPr id="13" name="Picture Placeholder 7"/>
          <p:cNvSpPr>
            <a:spLocks noGrp="1"/>
          </p:cNvSpPr>
          <p:nvPr>
            <p:ph type="pic" sz="quarter" idx="14" hasCustomPrompt="1"/>
          </p:nvPr>
        </p:nvSpPr>
        <p:spPr>
          <a:xfrm>
            <a:off x="0" y="261655"/>
            <a:ext cx="12192000" cy="6334687"/>
          </a:xfrm>
          <a:solidFill>
            <a:schemeClr val="tx1">
              <a:lumMod val="50000"/>
              <a:lumOff val="50000"/>
            </a:schemeClr>
          </a:solidFill>
        </p:spPr>
        <p:txBody>
          <a:bodyPr tIns="45720" rIns="91440"/>
          <a:lstStyle>
            <a:lvl1pPr algn="r">
              <a:defRPr sz="1000" baseline="0">
                <a:solidFill>
                  <a:schemeClr val="bg1"/>
                </a:solidFill>
              </a:defRPr>
            </a:lvl1pPr>
          </a:lstStyle>
          <a:p>
            <a:r>
              <a:rPr lang="en-US" dirty="0"/>
              <a:t>(DRAG AND DROP PHOTO HERE)</a:t>
            </a:r>
          </a:p>
        </p:txBody>
      </p:sp>
      <p:sp>
        <p:nvSpPr>
          <p:cNvPr id="2" name="Title 1"/>
          <p:cNvSpPr>
            <a:spLocks noGrp="1"/>
          </p:cNvSpPr>
          <p:nvPr>
            <p:ph type="title"/>
          </p:nvPr>
        </p:nvSpPr>
        <p:spPr>
          <a:xfrm>
            <a:off x="582079" y="576305"/>
            <a:ext cx="11113032" cy="612415"/>
          </a:xfrm>
        </p:spPr>
        <p:txBody>
          <a:bodyPr/>
          <a:lstStyle>
            <a:lvl1pPr>
              <a:defRPr sz="3000" b="0" cap="all" spc="11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82080" y="1948069"/>
            <a:ext cx="11113031" cy="4175502"/>
          </a:xfrm>
        </p:spPr>
        <p:txBody>
          <a:bodyPr/>
          <a:lstStyle>
            <a:lvl1pPr>
              <a:spcBef>
                <a:spcPts val="3200"/>
              </a:spcBef>
              <a:defRPr sz="2000" b="0">
                <a:solidFill>
                  <a:schemeClr val="bg1"/>
                </a:solidFill>
              </a:defRPr>
            </a:lvl1pPr>
            <a:lvl2pPr>
              <a:spcBef>
                <a:spcPts val="1800"/>
              </a:spcBef>
              <a:defRPr sz="2000">
                <a:solidFill>
                  <a:schemeClr val="bg1"/>
                </a:solidFill>
              </a:defRPr>
            </a:lvl2pPr>
            <a:lvl3pPr>
              <a:spcBef>
                <a:spcPts val="900"/>
              </a:spcBef>
              <a:defRPr sz="2000">
                <a:solidFill>
                  <a:schemeClr val="bg1"/>
                </a:solidFill>
              </a:defRPr>
            </a:lvl3pPr>
            <a:lvl4pPr>
              <a:spcBef>
                <a:spcPts val="900"/>
              </a:spcBef>
              <a:defRPr sz="2000">
                <a:solidFill>
                  <a:schemeClr val="bg1"/>
                </a:solidFill>
              </a:defRPr>
            </a:lvl4pPr>
            <a:lvl5pPr>
              <a:spcBef>
                <a:spcPts val="900"/>
              </a:spcBef>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7"/>
          <p:cNvSpPr>
            <a:spLocks noGrp="1"/>
          </p:cNvSpPr>
          <p:nvPr>
            <p:ph type="body" sz="quarter" idx="13" hasCustomPrompt="1"/>
          </p:nvPr>
        </p:nvSpPr>
        <p:spPr>
          <a:xfrm>
            <a:off x="582080" y="1285249"/>
            <a:ext cx="11113031" cy="314650"/>
          </a:xfrm>
        </p:spPr>
        <p:txBody>
          <a:bodyPr/>
          <a:lstStyle>
            <a:lvl1pPr>
              <a:defRPr sz="1400" b="0" cap="all" baseline="0">
                <a:solidFill>
                  <a:schemeClr val="bg1"/>
                </a:solidFill>
              </a:defRPr>
            </a:lvl1pPr>
          </a:lstStyle>
          <a:p>
            <a:pPr lvl="0"/>
            <a:r>
              <a:rPr lang="en-US" dirty="0"/>
              <a:t>Subtitle here if you need it</a:t>
            </a:r>
          </a:p>
        </p:txBody>
      </p:sp>
      <p:sp>
        <p:nvSpPr>
          <p:cNvPr id="14" name="Freeform 13"/>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5" name="Picture 14">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6"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2/5/24</a:t>
            </a:fld>
            <a:endParaRPr lang="en-US" dirty="0"/>
          </a:p>
        </p:txBody>
      </p:sp>
      <p:sp>
        <p:nvSpPr>
          <p:cNvPr id="23"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24"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atment">
    <p:spTree>
      <p:nvGrpSpPr>
        <p:cNvPr id="1" name=""/>
        <p:cNvGrpSpPr/>
        <p:nvPr/>
      </p:nvGrpSpPr>
      <p:grpSpPr>
        <a:xfrm>
          <a:off x="0" y="0"/>
          <a:ext cx="0" cy="0"/>
          <a:chOff x="0" y="0"/>
          <a:chExt cx="0" cy="0"/>
        </a:xfrm>
      </p:grpSpPr>
      <p:sp>
        <p:nvSpPr>
          <p:cNvPr id="10" name="Picture Placeholder 7"/>
          <p:cNvSpPr>
            <a:spLocks noGrp="1"/>
          </p:cNvSpPr>
          <p:nvPr>
            <p:ph type="pic" sz="quarter" idx="14" hasCustomPrompt="1"/>
          </p:nvPr>
        </p:nvSpPr>
        <p:spPr>
          <a:xfrm>
            <a:off x="0" y="261655"/>
            <a:ext cx="12192000" cy="6334687"/>
          </a:xfrm>
          <a:solidFill>
            <a:schemeClr val="tx1">
              <a:lumMod val="50000"/>
              <a:lumOff val="50000"/>
            </a:schemeClr>
          </a:solidFill>
        </p:spPr>
        <p:txBody>
          <a:bodyPr tIns="45720" rIns="91440"/>
          <a:lstStyle>
            <a:lvl1pPr algn="r">
              <a:defRPr sz="1000" baseline="0">
                <a:solidFill>
                  <a:schemeClr val="bg1"/>
                </a:solidFill>
              </a:defRPr>
            </a:lvl1pPr>
          </a:lstStyle>
          <a:p>
            <a:r>
              <a:rPr lang="en-US" dirty="0"/>
              <a:t>(DRAG AND DROP PHOTO HERE)</a:t>
            </a:r>
          </a:p>
        </p:txBody>
      </p:sp>
      <p:sp>
        <p:nvSpPr>
          <p:cNvPr id="3" name="Content Placeholder 2"/>
          <p:cNvSpPr>
            <a:spLocks noGrp="1"/>
          </p:cNvSpPr>
          <p:nvPr>
            <p:ph idx="1"/>
          </p:nvPr>
        </p:nvSpPr>
        <p:spPr>
          <a:xfrm>
            <a:off x="496889" y="1341250"/>
            <a:ext cx="7036676" cy="4175502"/>
          </a:xfrm>
        </p:spPr>
        <p:txBody>
          <a:bodyPr anchor="ctr" anchorCtr="0"/>
          <a:lstStyle>
            <a:lvl1pPr>
              <a:spcBef>
                <a:spcPts val="3200"/>
              </a:spcBef>
              <a:defRPr sz="2000" b="0">
                <a:solidFill>
                  <a:schemeClr val="bg1"/>
                </a:solidFill>
              </a:defRPr>
            </a:lvl1pPr>
            <a:lvl2pPr>
              <a:spcBef>
                <a:spcPts val="1800"/>
              </a:spcBef>
              <a:defRPr sz="2000">
                <a:solidFill>
                  <a:schemeClr val="bg1"/>
                </a:solidFill>
              </a:defRPr>
            </a:lvl2pPr>
            <a:lvl3pPr>
              <a:spcBef>
                <a:spcPts val="900"/>
              </a:spcBef>
              <a:defRPr sz="2000">
                <a:solidFill>
                  <a:schemeClr val="bg1"/>
                </a:solidFill>
              </a:defRPr>
            </a:lvl3pPr>
            <a:lvl4pPr>
              <a:spcBef>
                <a:spcPts val="900"/>
              </a:spcBef>
              <a:defRPr sz="2000">
                <a:solidFill>
                  <a:schemeClr val="bg1"/>
                </a:solidFill>
              </a:defRPr>
            </a:lvl4pPr>
            <a:lvl5pPr>
              <a:spcBef>
                <a:spcPts val="900"/>
              </a:spcBef>
              <a:defRPr sz="20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reeform 10"/>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3" name="Picture 12">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4"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2/5/24</a:t>
            </a:fld>
            <a:endParaRPr lang="en-US" dirty="0"/>
          </a:p>
        </p:txBody>
      </p:sp>
      <p:sp>
        <p:nvSpPr>
          <p:cNvPr id="15"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16"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Freeform 6"/>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8" name="Picture 7">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9"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2/5/24</a:t>
            </a:fld>
            <a:endParaRPr lang="en-US" dirty="0"/>
          </a:p>
        </p:txBody>
      </p:sp>
      <p:sp>
        <p:nvSpPr>
          <p:cNvPr id="15"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16"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extLst>
      <p:ext uri="{BB962C8B-B14F-4D97-AF65-F5344CB8AC3E}">
        <p14:creationId xmlns:p14="http://schemas.microsoft.com/office/powerpoint/2010/main" val="122689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ap">
    <p:spTree>
      <p:nvGrpSpPr>
        <p:cNvPr id="1" name=""/>
        <p:cNvGrpSpPr/>
        <p:nvPr/>
      </p:nvGrpSpPr>
      <p:grpSpPr>
        <a:xfrm>
          <a:off x="0" y="0"/>
          <a:ext cx="0" cy="0"/>
          <a:chOff x="0" y="0"/>
          <a:chExt cx="0" cy="0"/>
        </a:xfrm>
      </p:grpSpPr>
      <p:sp>
        <p:nvSpPr>
          <p:cNvPr id="11" name="Rectangle 10"/>
          <p:cNvSpPr/>
          <p:nvPr userDrawn="1"/>
        </p:nvSpPr>
        <p:spPr>
          <a:xfrm flipV="1">
            <a:off x="0" y="261648"/>
            <a:ext cx="12192000" cy="6332503"/>
          </a:xfrm>
          <a:prstGeom prst="rect">
            <a:avLst/>
          </a:prstGeom>
          <a:solidFill>
            <a:srgbClr val="D8D8D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lgn="ctr">
              <a:spcBef>
                <a:spcPts val="900"/>
              </a:spcBef>
            </a:pPr>
            <a:endParaRPr lang="en-US" sz="2000" b="1"/>
          </a:p>
        </p:txBody>
      </p:sp>
      <p:sp>
        <p:nvSpPr>
          <p:cNvPr id="2" name="Title 1"/>
          <p:cNvSpPr>
            <a:spLocks noGrp="1"/>
          </p:cNvSpPr>
          <p:nvPr>
            <p:ph type="title"/>
          </p:nvPr>
        </p:nvSpPr>
        <p:spPr>
          <a:xfrm>
            <a:off x="582080" y="576305"/>
            <a:ext cx="11113031" cy="492332"/>
          </a:xfrm>
        </p:spPr>
        <p:txBody>
          <a:bodyPr/>
          <a:lstStyle>
            <a:lvl1pPr>
              <a:defRPr spc="110" baseline="0">
                <a:solidFill>
                  <a:srgbClr val="4E2A84"/>
                </a:solidFill>
              </a:defRPr>
            </a:lvl1pPr>
          </a:lstStyle>
          <a:p>
            <a:r>
              <a:rPr lang="en-US" dirty="0"/>
              <a:t>Click to edit Master title style</a:t>
            </a:r>
          </a:p>
        </p:txBody>
      </p:sp>
      <p:pic>
        <p:nvPicPr>
          <p:cNvPr id="8" name="Picture 7"/>
          <p:cNvPicPr>
            <a:picLocks noChangeAspect="1"/>
          </p:cNvPicPr>
          <p:nvPr userDrawn="1"/>
        </p:nvPicPr>
        <p:blipFill>
          <a:blip r:embed="rId2" cstate="screen">
            <a:alphaModFix amt="80000"/>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760538" y="856474"/>
            <a:ext cx="10200317" cy="5737678"/>
          </a:xfrm>
          <a:prstGeom prst="rect">
            <a:avLst/>
          </a:prstGeom>
        </p:spPr>
      </p:pic>
      <p:sp>
        <p:nvSpPr>
          <p:cNvPr id="10" name="Text Placeholder 9"/>
          <p:cNvSpPr>
            <a:spLocks noGrp="1"/>
          </p:cNvSpPr>
          <p:nvPr>
            <p:ph type="body" sz="quarter" idx="13" hasCustomPrompt="1"/>
          </p:nvPr>
        </p:nvSpPr>
        <p:spPr>
          <a:xfrm>
            <a:off x="954061" y="3835022"/>
            <a:ext cx="2676243" cy="272954"/>
          </a:xfrm>
        </p:spPr>
        <p:txBody>
          <a:bodyPr anchor="ctr" anchorCtr="0"/>
          <a:lstStyle>
            <a:lvl1pPr>
              <a:defRPr sz="1400"/>
            </a:lvl1pPr>
          </a:lstStyle>
          <a:p>
            <a:pPr lvl="0"/>
            <a:r>
              <a:rPr lang="en-US"/>
              <a:t>Add location</a:t>
            </a:r>
            <a:endParaRPr lang="en-US" dirty="0"/>
          </a:p>
        </p:txBody>
      </p:sp>
      <p:sp>
        <p:nvSpPr>
          <p:cNvPr id="12" name="Freeform 11"/>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3" name="Picture 12">
            <a:extLst>
              <a:ext uri="{FF2B5EF4-FFF2-40B4-BE49-F238E27FC236}">
                <a16:creationId xmlns:a16="http://schemas.microsoft.com/office/drawing/2014/main" id="{DC6C6F0D-DE9D-1E4D-9499-3D9FB5FDA65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4"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2/5/24</a:t>
            </a:fld>
            <a:endParaRPr lang="en-US" dirty="0"/>
          </a:p>
        </p:txBody>
      </p:sp>
      <p:sp>
        <p:nvSpPr>
          <p:cNvPr id="15"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16"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extLst>
      <p:ext uri="{BB962C8B-B14F-4D97-AF65-F5344CB8AC3E}">
        <p14:creationId xmlns:p14="http://schemas.microsoft.com/office/powerpoint/2010/main" val="785798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aculty Slide D">
    <p:spTree>
      <p:nvGrpSpPr>
        <p:cNvPr id="1" name=""/>
        <p:cNvGrpSpPr/>
        <p:nvPr/>
      </p:nvGrpSpPr>
      <p:grpSpPr>
        <a:xfrm>
          <a:off x="0" y="0"/>
          <a:ext cx="0" cy="0"/>
          <a:chOff x="0" y="0"/>
          <a:chExt cx="0" cy="0"/>
        </a:xfrm>
      </p:grpSpPr>
      <p:sp>
        <p:nvSpPr>
          <p:cNvPr id="16" name="Rectangle 15"/>
          <p:cNvSpPr/>
          <p:nvPr userDrawn="1"/>
        </p:nvSpPr>
        <p:spPr>
          <a:xfrm flipV="1">
            <a:off x="0" y="261655"/>
            <a:ext cx="12192000" cy="63346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ln>
                <a:solidFill>
                  <a:sysClr val="windowText" lastClr="000000"/>
                </a:solidFill>
              </a:ln>
            </a:endParaRPr>
          </a:p>
        </p:txBody>
      </p:sp>
      <p:sp>
        <p:nvSpPr>
          <p:cNvPr id="8" name="Picture Placeholder 7"/>
          <p:cNvSpPr>
            <a:spLocks noGrp="1"/>
          </p:cNvSpPr>
          <p:nvPr>
            <p:ph type="pic" sz="quarter" idx="14" hasCustomPrompt="1"/>
          </p:nvPr>
        </p:nvSpPr>
        <p:spPr>
          <a:xfrm>
            <a:off x="566738" y="1978025"/>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27" name="Picture Placeholder 7"/>
          <p:cNvSpPr>
            <a:spLocks noGrp="1"/>
          </p:cNvSpPr>
          <p:nvPr>
            <p:ph type="pic" sz="quarter" idx="15" hasCustomPrompt="1"/>
          </p:nvPr>
        </p:nvSpPr>
        <p:spPr>
          <a:xfrm>
            <a:off x="4501310" y="1978025"/>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28" name="Picture Placeholder 7"/>
          <p:cNvSpPr>
            <a:spLocks noGrp="1"/>
          </p:cNvSpPr>
          <p:nvPr>
            <p:ph type="pic" sz="quarter" idx="16" hasCustomPrompt="1"/>
          </p:nvPr>
        </p:nvSpPr>
        <p:spPr>
          <a:xfrm>
            <a:off x="8431444" y="1978025"/>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2" name="Title 1"/>
          <p:cNvSpPr>
            <a:spLocks noGrp="1"/>
          </p:cNvSpPr>
          <p:nvPr>
            <p:ph type="title"/>
          </p:nvPr>
        </p:nvSpPr>
        <p:spPr>
          <a:xfrm>
            <a:off x="582080" y="576304"/>
            <a:ext cx="11113031" cy="466031"/>
          </a:xfrm>
        </p:spPr>
        <p:txBody>
          <a:bodyPr/>
          <a:lstStyle>
            <a:lvl1pPr>
              <a:defRPr sz="3000" b="0" cap="all" spc="110" baseline="0">
                <a:solidFill>
                  <a:srgbClr val="4E2A84"/>
                </a:solidFill>
              </a:defRPr>
            </a:lvl1pPr>
          </a:lstStyle>
          <a:p>
            <a:r>
              <a:rPr lang="en-US" dirty="0"/>
              <a:t>Click to edit Master title style</a:t>
            </a:r>
          </a:p>
        </p:txBody>
      </p:sp>
      <p:sp>
        <p:nvSpPr>
          <p:cNvPr id="18" name="Text Placeholder 7"/>
          <p:cNvSpPr>
            <a:spLocks noGrp="1"/>
          </p:cNvSpPr>
          <p:nvPr>
            <p:ph type="body" sz="quarter" idx="13" hasCustomPrompt="1"/>
          </p:nvPr>
        </p:nvSpPr>
        <p:spPr>
          <a:xfrm>
            <a:off x="582081" y="1100406"/>
            <a:ext cx="11113030" cy="256578"/>
          </a:xfrm>
        </p:spPr>
        <p:txBody>
          <a:bodyPr/>
          <a:lstStyle>
            <a:lvl1pPr>
              <a:defRPr sz="1400" b="0" cap="all" baseline="0"/>
            </a:lvl1pPr>
          </a:lstStyle>
          <a:p>
            <a:pPr lvl="0"/>
            <a:r>
              <a:rPr lang="en-US" dirty="0"/>
              <a:t>Subtitle here if you need it</a:t>
            </a:r>
          </a:p>
        </p:txBody>
      </p:sp>
      <p:sp>
        <p:nvSpPr>
          <p:cNvPr id="29" name="Picture Placeholder 7"/>
          <p:cNvSpPr>
            <a:spLocks noGrp="1"/>
          </p:cNvSpPr>
          <p:nvPr>
            <p:ph type="pic" sz="quarter" idx="17" hasCustomPrompt="1"/>
          </p:nvPr>
        </p:nvSpPr>
        <p:spPr>
          <a:xfrm>
            <a:off x="566738" y="4117649"/>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30" name="Picture Placeholder 7"/>
          <p:cNvSpPr>
            <a:spLocks noGrp="1"/>
          </p:cNvSpPr>
          <p:nvPr>
            <p:ph type="pic" sz="quarter" idx="18" hasCustomPrompt="1"/>
          </p:nvPr>
        </p:nvSpPr>
        <p:spPr>
          <a:xfrm>
            <a:off x="4501310" y="4117649"/>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31" name="Picture Placeholder 7"/>
          <p:cNvSpPr>
            <a:spLocks noGrp="1"/>
          </p:cNvSpPr>
          <p:nvPr>
            <p:ph type="pic" sz="quarter" idx="19" hasCustomPrompt="1"/>
          </p:nvPr>
        </p:nvSpPr>
        <p:spPr>
          <a:xfrm>
            <a:off x="8431444" y="4117649"/>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41" name="Freeform 40"/>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42" name="Picture 41">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43"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2/5/24</a:t>
            </a:fld>
            <a:endParaRPr lang="en-US" dirty="0"/>
          </a:p>
        </p:txBody>
      </p:sp>
      <p:sp>
        <p:nvSpPr>
          <p:cNvPr id="44"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45"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
        <p:nvSpPr>
          <p:cNvPr id="46" name="Text Placeholder 9"/>
          <p:cNvSpPr>
            <a:spLocks noGrp="1"/>
          </p:cNvSpPr>
          <p:nvPr>
            <p:ph type="body" sz="quarter" idx="20" hasCustomPrompt="1"/>
          </p:nvPr>
        </p:nvSpPr>
        <p:spPr>
          <a:xfrm>
            <a:off x="2398388" y="1978024"/>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47" name="Text Placeholder 9"/>
          <p:cNvSpPr>
            <a:spLocks noGrp="1"/>
          </p:cNvSpPr>
          <p:nvPr>
            <p:ph type="body" sz="quarter" idx="22" hasCustomPrompt="1"/>
          </p:nvPr>
        </p:nvSpPr>
        <p:spPr>
          <a:xfrm>
            <a:off x="10262349" y="1978024"/>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48" name="Text Placeholder 9"/>
          <p:cNvSpPr>
            <a:spLocks noGrp="1"/>
          </p:cNvSpPr>
          <p:nvPr>
            <p:ph type="body" sz="quarter" idx="23" hasCustomPrompt="1"/>
          </p:nvPr>
        </p:nvSpPr>
        <p:spPr>
          <a:xfrm>
            <a:off x="2398388" y="4121342"/>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49" name="Text Placeholder 9"/>
          <p:cNvSpPr>
            <a:spLocks noGrp="1"/>
          </p:cNvSpPr>
          <p:nvPr>
            <p:ph type="body" sz="quarter" idx="24" hasCustomPrompt="1"/>
          </p:nvPr>
        </p:nvSpPr>
        <p:spPr>
          <a:xfrm>
            <a:off x="6318900" y="4121342"/>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50" name="Text Placeholder 9"/>
          <p:cNvSpPr>
            <a:spLocks noGrp="1"/>
          </p:cNvSpPr>
          <p:nvPr>
            <p:ph type="body" sz="quarter" idx="21" hasCustomPrompt="1"/>
          </p:nvPr>
        </p:nvSpPr>
        <p:spPr>
          <a:xfrm>
            <a:off x="6318900" y="1978024"/>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51" name="Text Placeholder 9"/>
          <p:cNvSpPr>
            <a:spLocks noGrp="1"/>
          </p:cNvSpPr>
          <p:nvPr>
            <p:ph type="body" sz="quarter" idx="25" hasCustomPrompt="1"/>
          </p:nvPr>
        </p:nvSpPr>
        <p:spPr>
          <a:xfrm>
            <a:off x="10262349" y="4121342"/>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aculty Slide D.1">
    <p:spTree>
      <p:nvGrpSpPr>
        <p:cNvPr id="1" name=""/>
        <p:cNvGrpSpPr/>
        <p:nvPr/>
      </p:nvGrpSpPr>
      <p:grpSpPr>
        <a:xfrm>
          <a:off x="0" y="0"/>
          <a:ext cx="0" cy="0"/>
          <a:chOff x="0" y="0"/>
          <a:chExt cx="0" cy="0"/>
        </a:xfrm>
      </p:grpSpPr>
      <p:sp>
        <p:nvSpPr>
          <p:cNvPr id="16" name="Rectangle 15"/>
          <p:cNvSpPr/>
          <p:nvPr userDrawn="1"/>
        </p:nvSpPr>
        <p:spPr>
          <a:xfrm flipV="1">
            <a:off x="0" y="261655"/>
            <a:ext cx="12192000" cy="63346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ln>
                <a:solidFill>
                  <a:sysClr val="windowText" lastClr="000000"/>
                </a:solidFill>
              </a:ln>
            </a:endParaRPr>
          </a:p>
        </p:txBody>
      </p:sp>
      <p:sp>
        <p:nvSpPr>
          <p:cNvPr id="10" name="Text Placeholder 9"/>
          <p:cNvSpPr>
            <a:spLocks noGrp="1"/>
          </p:cNvSpPr>
          <p:nvPr>
            <p:ph type="body" sz="quarter" idx="20" hasCustomPrompt="1"/>
          </p:nvPr>
        </p:nvSpPr>
        <p:spPr>
          <a:xfrm>
            <a:off x="2398388" y="1978024"/>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36" name="Text Placeholder 9"/>
          <p:cNvSpPr>
            <a:spLocks noGrp="1"/>
          </p:cNvSpPr>
          <p:nvPr>
            <p:ph type="body" sz="quarter" idx="22" hasCustomPrompt="1"/>
          </p:nvPr>
        </p:nvSpPr>
        <p:spPr>
          <a:xfrm>
            <a:off x="10262349" y="1978024"/>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37" name="Text Placeholder 9"/>
          <p:cNvSpPr>
            <a:spLocks noGrp="1"/>
          </p:cNvSpPr>
          <p:nvPr>
            <p:ph type="body" sz="quarter" idx="23" hasCustomPrompt="1"/>
          </p:nvPr>
        </p:nvSpPr>
        <p:spPr>
          <a:xfrm>
            <a:off x="2398388" y="4121342"/>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38" name="Text Placeholder 9"/>
          <p:cNvSpPr>
            <a:spLocks noGrp="1"/>
          </p:cNvSpPr>
          <p:nvPr>
            <p:ph type="body" sz="quarter" idx="24" hasCustomPrompt="1"/>
          </p:nvPr>
        </p:nvSpPr>
        <p:spPr>
          <a:xfrm>
            <a:off x="6318900" y="4121342"/>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35" name="Text Placeholder 9"/>
          <p:cNvSpPr>
            <a:spLocks noGrp="1"/>
          </p:cNvSpPr>
          <p:nvPr>
            <p:ph type="body" sz="quarter" idx="21" hasCustomPrompt="1"/>
          </p:nvPr>
        </p:nvSpPr>
        <p:spPr>
          <a:xfrm>
            <a:off x="6318900" y="1978024"/>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39" name="Text Placeholder 9"/>
          <p:cNvSpPr>
            <a:spLocks noGrp="1"/>
          </p:cNvSpPr>
          <p:nvPr>
            <p:ph type="body" sz="quarter" idx="25" hasCustomPrompt="1"/>
          </p:nvPr>
        </p:nvSpPr>
        <p:spPr>
          <a:xfrm>
            <a:off x="10262349" y="4121342"/>
            <a:ext cx="1929651" cy="1810511"/>
          </a:xfrm>
          <a:solidFill>
            <a:schemeClr val="bg1"/>
          </a:solidFill>
        </p:spPr>
        <p:txBody>
          <a:bodyPr lIns="182880" tIns="182880" rIns="45720"/>
          <a:lstStyle>
            <a:lvl1pPr>
              <a:defRPr sz="1300" b="1" cap="all" spc="90" baseline="0">
                <a:solidFill>
                  <a:schemeClr val="accent2"/>
                </a:solidFill>
              </a:defRPr>
            </a:lvl1pPr>
            <a:lvl2pPr>
              <a:spcBef>
                <a:spcPts val="600"/>
              </a:spcBef>
              <a:defRPr sz="1300"/>
            </a:lvl2pPr>
            <a:lvl3pPr marL="0" indent="0">
              <a:spcBef>
                <a:spcPts val="0"/>
              </a:spcBef>
              <a:buNone/>
              <a:defRPr sz="1300" b="1"/>
            </a:lvl3pPr>
          </a:lstStyle>
          <a:p>
            <a:pPr lvl="0"/>
            <a:r>
              <a:rPr lang="en-US" dirty="0"/>
              <a:t>FIRSTNAME LASTNAME ’YY</a:t>
            </a:r>
          </a:p>
          <a:p>
            <a:pPr lvl="1"/>
            <a:r>
              <a:rPr lang="en-US" dirty="0"/>
              <a:t>Position</a:t>
            </a:r>
          </a:p>
          <a:p>
            <a:pPr lvl="2"/>
            <a:r>
              <a:rPr lang="en-US" dirty="0"/>
              <a:t>Location</a:t>
            </a:r>
          </a:p>
        </p:txBody>
      </p:sp>
      <p:sp>
        <p:nvSpPr>
          <p:cNvPr id="8" name="Picture Placeholder 7"/>
          <p:cNvSpPr>
            <a:spLocks noGrp="1"/>
          </p:cNvSpPr>
          <p:nvPr>
            <p:ph type="pic" sz="quarter" idx="14" hasCustomPrompt="1"/>
          </p:nvPr>
        </p:nvSpPr>
        <p:spPr>
          <a:xfrm>
            <a:off x="566738" y="1978025"/>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27" name="Picture Placeholder 7"/>
          <p:cNvSpPr>
            <a:spLocks noGrp="1"/>
          </p:cNvSpPr>
          <p:nvPr>
            <p:ph type="pic" sz="quarter" idx="15" hasCustomPrompt="1"/>
          </p:nvPr>
        </p:nvSpPr>
        <p:spPr>
          <a:xfrm>
            <a:off x="4501310" y="1978025"/>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28" name="Picture Placeholder 7"/>
          <p:cNvSpPr>
            <a:spLocks noGrp="1"/>
          </p:cNvSpPr>
          <p:nvPr>
            <p:ph type="pic" sz="quarter" idx="16" hasCustomPrompt="1"/>
          </p:nvPr>
        </p:nvSpPr>
        <p:spPr>
          <a:xfrm>
            <a:off x="8431444" y="1978025"/>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2" name="Title 1"/>
          <p:cNvSpPr>
            <a:spLocks noGrp="1"/>
          </p:cNvSpPr>
          <p:nvPr>
            <p:ph type="title"/>
          </p:nvPr>
        </p:nvSpPr>
        <p:spPr>
          <a:xfrm>
            <a:off x="566738" y="576304"/>
            <a:ext cx="11128374" cy="650874"/>
          </a:xfrm>
        </p:spPr>
        <p:txBody>
          <a:bodyPr/>
          <a:lstStyle>
            <a:lvl1pPr>
              <a:defRPr sz="3000" b="0" cap="all" spc="110" baseline="0">
                <a:solidFill>
                  <a:srgbClr val="4E2A84"/>
                </a:solidFill>
              </a:defRPr>
            </a:lvl1pPr>
          </a:lstStyle>
          <a:p>
            <a:r>
              <a:rPr lang="en-US" dirty="0"/>
              <a:t>Click to edit Master title style</a:t>
            </a:r>
          </a:p>
        </p:txBody>
      </p:sp>
      <p:sp>
        <p:nvSpPr>
          <p:cNvPr id="29" name="Picture Placeholder 7"/>
          <p:cNvSpPr>
            <a:spLocks noGrp="1"/>
          </p:cNvSpPr>
          <p:nvPr>
            <p:ph type="pic" sz="quarter" idx="17" hasCustomPrompt="1"/>
          </p:nvPr>
        </p:nvSpPr>
        <p:spPr>
          <a:xfrm>
            <a:off x="566738" y="4117649"/>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30" name="Picture Placeholder 7"/>
          <p:cNvSpPr>
            <a:spLocks noGrp="1"/>
          </p:cNvSpPr>
          <p:nvPr>
            <p:ph type="pic" sz="quarter" idx="18" hasCustomPrompt="1"/>
          </p:nvPr>
        </p:nvSpPr>
        <p:spPr>
          <a:xfrm>
            <a:off x="4501310" y="4117649"/>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31" name="Picture Placeholder 7"/>
          <p:cNvSpPr>
            <a:spLocks noGrp="1"/>
          </p:cNvSpPr>
          <p:nvPr>
            <p:ph type="pic" sz="quarter" idx="19" hasCustomPrompt="1"/>
          </p:nvPr>
        </p:nvSpPr>
        <p:spPr>
          <a:xfrm>
            <a:off x="8431444" y="4117649"/>
            <a:ext cx="1827212" cy="1822450"/>
          </a:xfrm>
          <a:solidFill>
            <a:schemeClr val="tx1">
              <a:lumMod val="50000"/>
              <a:lumOff val="50000"/>
            </a:schemeClr>
          </a:solidFill>
        </p:spPr>
        <p:txBody>
          <a:bodyPr tIns="91440"/>
          <a:lstStyle>
            <a:lvl1pPr algn="ctr">
              <a:defRPr sz="1200">
                <a:solidFill>
                  <a:schemeClr val="bg1"/>
                </a:solidFill>
              </a:defRPr>
            </a:lvl1pPr>
          </a:lstStyle>
          <a:p>
            <a:r>
              <a:rPr lang="en-US" dirty="0"/>
              <a:t>drag and drop photo here</a:t>
            </a:r>
          </a:p>
        </p:txBody>
      </p:sp>
      <p:sp>
        <p:nvSpPr>
          <p:cNvPr id="41" name="Freeform 40"/>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42" name="Picture 41">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43"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2/5/24</a:t>
            </a:fld>
            <a:endParaRPr lang="en-US" dirty="0"/>
          </a:p>
        </p:txBody>
      </p:sp>
      <p:sp>
        <p:nvSpPr>
          <p:cNvPr id="44"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45"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
        <p:nvSpPr>
          <p:cNvPr id="40" name="Text Placeholder 7"/>
          <p:cNvSpPr>
            <a:spLocks noGrp="1"/>
          </p:cNvSpPr>
          <p:nvPr>
            <p:ph type="body" sz="quarter" idx="13" hasCustomPrompt="1"/>
          </p:nvPr>
        </p:nvSpPr>
        <p:spPr>
          <a:xfrm>
            <a:off x="566738" y="1285248"/>
            <a:ext cx="11128374" cy="256579"/>
          </a:xfrm>
        </p:spPr>
        <p:txBody>
          <a:bodyPr/>
          <a:lstStyle>
            <a:lvl1pPr>
              <a:defRPr sz="1400" b="0" cap="all" baseline="0"/>
            </a:lvl1pPr>
          </a:lstStyle>
          <a:p>
            <a:pPr lvl="0"/>
            <a:r>
              <a:rPr lang="en-US" dirty="0"/>
              <a:t>Subtitle here if you need it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and Acknowledgement">
    <p:spTree>
      <p:nvGrpSpPr>
        <p:cNvPr id="1" name=""/>
        <p:cNvGrpSpPr/>
        <p:nvPr/>
      </p:nvGrpSpPr>
      <p:grpSpPr>
        <a:xfrm>
          <a:off x="0" y="0"/>
          <a:ext cx="0" cy="0"/>
          <a:chOff x="0" y="0"/>
          <a:chExt cx="0" cy="0"/>
        </a:xfrm>
      </p:grpSpPr>
      <p:sp>
        <p:nvSpPr>
          <p:cNvPr id="19" name="Freeform 18"/>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7" name="Picture 16">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6" name="Rectangle 15"/>
          <p:cNvSpPr/>
          <p:nvPr userDrawn="1"/>
        </p:nvSpPr>
        <p:spPr>
          <a:xfrm flipV="1">
            <a:off x="0" y="261656"/>
            <a:ext cx="12192000" cy="63346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p>
        </p:txBody>
      </p:sp>
      <p:sp>
        <p:nvSpPr>
          <p:cNvPr id="4"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2/5/24</a:t>
            </a:fld>
            <a:endParaRPr lang="en-US" dirty="0"/>
          </a:p>
        </p:txBody>
      </p:sp>
      <p:sp>
        <p:nvSpPr>
          <p:cNvPr id="5"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
        <p:nvSpPr>
          <p:cNvPr id="7" name="TextBox 6">
            <a:extLst>
              <a:ext uri="{FF2B5EF4-FFF2-40B4-BE49-F238E27FC236}">
                <a16:creationId xmlns:a16="http://schemas.microsoft.com/office/drawing/2014/main" id="{6F450A13-5042-A819-323E-95DDDE33B928}"/>
              </a:ext>
            </a:extLst>
          </p:cNvPr>
          <p:cNvSpPr txBox="1"/>
          <p:nvPr userDrawn="1"/>
        </p:nvSpPr>
        <p:spPr>
          <a:xfrm>
            <a:off x="1527419" y="2897575"/>
            <a:ext cx="9124748" cy="2398815"/>
          </a:xfrm>
          <a:prstGeom prst="rect">
            <a:avLst/>
          </a:prstGeom>
          <a:noFill/>
        </p:spPr>
        <p:txBody>
          <a:bodyPr wrap="square" lIns="0" tIns="0" rIns="0" bIns="0" rtlCol="0">
            <a:noAutofit/>
          </a:bodyPr>
          <a:lstStyle/>
          <a:p>
            <a:pPr marL="0" marR="0" lvl="0" indent="0" algn="l" defTabSz="914400" rtl="0" eaLnBrk="1" fontAlgn="auto" latinLnBrk="0" hangingPunct="1">
              <a:lnSpc>
                <a:spcPct val="120000"/>
              </a:lnSpc>
              <a:spcBef>
                <a:spcPts val="900"/>
              </a:spcBef>
              <a:spcAft>
                <a:spcPts val="0"/>
              </a:spcAft>
              <a:buClrTx/>
              <a:buSzTx/>
              <a:buFontTx/>
              <a:buNone/>
              <a:tabLst/>
              <a:defRPr/>
            </a:pPr>
            <a:r>
              <a:rPr lang="en-US" sz="2200" dirty="0">
                <a:solidFill>
                  <a:schemeClr val="tx1">
                    <a:lumMod val="75000"/>
                    <a:lumOff val="25000"/>
                  </a:schemeClr>
                </a:solidFill>
              </a:rPr>
              <a:t>Northwestern campus inhabits the original homelands of the Council of Three Fires — the Ojibwe, Potawatomi and Odawa — as well as the Menominee, Miami and Ho-Chunk nations. We acknowledge and honor the original peoples of the Chicagoland area and the many Indigenous people who call it home — past, present, future.</a:t>
            </a:r>
          </a:p>
        </p:txBody>
      </p:sp>
      <p:sp>
        <p:nvSpPr>
          <p:cNvPr id="8" name="TextBox 7">
            <a:extLst>
              <a:ext uri="{FF2B5EF4-FFF2-40B4-BE49-F238E27FC236}">
                <a16:creationId xmlns:a16="http://schemas.microsoft.com/office/drawing/2014/main" id="{C69DBB05-7CCF-637B-C8F3-D61AA5402810}"/>
              </a:ext>
            </a:extLst>
          </p:cNvPr>
          <p:cNvSpPr txBox="1"/>
          <p:nvPr userDrawn="1"/>
        </p:nvSpPr>
        <p:spPr>
          <a:xfrm>
            <a:off x="1527418" y="2051800"/>
            <a:ext cx="9124748" cy="414972"/>
          </a:xfrm>
          <a:prstGeom prst="rect">
            <a:avLst/>
          </a:prstGeom>
          <a:noFill/>
        </p:spPr>
        <p:txBody>
          <a:bodyPr wrap="square" lIns="0" tIns="0" rIns="0" bIns="0" rtlCol="0">
            <a:noAutofit/>
          </a:bodyPr>
          <a:lstStyle/>
          <a:p>
            <a:pPr>
              <a:spcBef>
                <a:spcPts val="900"/>
              </a:spcBef>
            </a:pPr>
            <a:r>
              <a:rPr lang="en-US" sz="2400" spc="110" baseline="0" dirty="0">
                <a:solidFill>
                  <a:srgbClr val="4E2A84"/>
                </a:solidFill>
              </a:rPr>
              <a:t>ACKNOWLEDGEMENT OF LAND AND PEOPLE</a:t>
            </a:r>
            <a:endParaRPr lang="en-US" sz="2400" b="1" spc="110" baseline="0" dirty="0">
              <a:solidFill>
                <a:srgbClr val="4E2A84"/>
              </a:solidFill>
            </a:endParaRPr>
          </a:p>
        </p:txBody>
      </p:sp>
    </p:spTree>
    <p:extLst>
      <p:ext uri="{BB962C8B-B14F-4D97-AF65-F5344CB8AC3E}">
        <p14:creationId xmlns:p14="http://schemas.microsoft.com/office/powerpoint/2010/main" val="3835681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 Purple with Land Acknowledgement">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862C9BCF-E7E9-0FF6-6548-A6FDF9410A62}"/>
              </a:ext>
            </a:extLst>
          </p:cNvPr>
          <p:cNvSpPr/>
          <p:nvPr userDrawn="1"/>
        </p:nvSpPr>
        <p:spPr>
          <a:xfrm>
            <a:off x="0" y="0"/>
            <a:ext cx="12192000" cy="6858000"/>
          </a:xfrm>
          <a:prstGeom prst="rect">
            <a:avLst/>
          </a:prstGeom>
          <a:solidFill>
            <a:srgbClr val="4E2A84">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p>
        </p:txBody>
      </p:sp>
      <p:sp>
        <p:nvSpPr>
          <p:cNvPr id="2" name="Title 1"/>
          <p:cNvSpPr>
            <a:spLocks noGrp="1"/>
          </p:cNvSpPr>
          <p:nvPr>
            <p:ph type="ctrTitle" hasCustomPrompt="1"/>
          </p:nvPr>
        </p:nvSpPr>
        <p:spPr>
          <a:xfrm>
            <a:off x="920221" y="1106422"/>
            <a:ext cx="9451944" cy="1408789"/>
          </a:xfrm>
        </p:spPr>
        <p:txBody>
          <a:bodyPr anchor="b" anchorCtr="0"/>
          <a:lstStyle>
            <a:lvl1pPr marL="0" indent="0" algn="l" defTabSz="914400" rtl="0" eaLnBrk="1" latinLnBrk="0" hangingPunct="1">
              <a:lnSpc>
                <a:spcPct val="100000"/>
              </a:lnSpc>
              <a:spcBef>
                <a:spcPts val="3200"/>
              </a:spcBef>
              <a:buFont typeface="Arial"/>
              <a:buNone/>
              <a:defRPr lang="en-US" sz="6000" b="0" kern="1200" cap="none" spc="120" baseline="0" dirty="0">
                <a:solidFill>
                  <a:schemeClr val="bg1"/>
                </a:solidFill>
                <a:latin typeface="+mn-lt"/>
                <a:ea typeface="+mn-ea"/>
                <a:cs typeface="+mn-cs"/>
              </a:defRPr>
            </a:lvl1pPr>
          </a:lstStyle>
          <a:p>
            <a:pPr marL="0" lvl="0" indent="0" algn="l" defTabSz="914400" rtl="0" eaLnBrk="1" latinLnBrk="0" hangingPunct="1">
              <a:lnSpc>
                <a:spcPct val="100000"/>
              </a:lnSpc>
              <a:spcBef>
                <a:spcPts val="3200"/>
              </a:spcBef>
              <a:buFont typeface="Arial"/>
              <a:buNone/>
            </a:pPr>
            <a:r>
              <a:rPr lang="en-US" dirty="0"/>
              <a:t>Click to add title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286" y="5085560"/>
            <a:ext cx="3606956" cy="371215"/>
          </a:xfrm>
          <a:prstGeom prst="rect">
            <a:avLst/>
          </a:prstGeom>
        </p:spPr>
      </p:pic>
      <p:sp>
        <p:nvSpPr>
          <p:cNvPr id="3" name="Subtitle 2"/>
          <p:cNvSpPr>
            <a:spLocks noGrp="1"/>
          </p:cNvSpPr>
          <p:nvPr>
            <p:ph type="subTitle" idx="1" hasCustomPrompt="1"/>
          </p:nvPr>
        </p:nvSpPr>
        <p:spPr>
          <a:xfrm>
            <a:off x="903287" y="2696855"/>
            <a:ext cx="8966853" cy="924778"/>
          </a:xfrm>
          <a:noFill/>
        </p:spPr>
        <p:txBody>
          <a:bodyPr wrap="square" rIns="91440">
            <a:noAutofit/>
          </a:bodyPr>
          <a:lstStyle>
            <a:lvl1pPr marL="0" indent="0" algn="l">
              <a:buNone/>
              <a:defRPr sz="2000" b="1" cap="all" spc="1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sp>
        <p:nvSpPr>
          <p:cNvPr id="11" name="Text Placeholder 10"/>
          <p:cNvSpPr>
            <a:spLocks noGrp="1"/>
          </p:cNvSpPr>
          <p:nvPr>
            <p:ph type="body" sz="quarter" idx="13" hasCustomPrompt="1"/>
          </p:nvPr>
        </p:nvSpPr>
        <p:spPr>
          <a:xfrm>
            <a:off x="903287" y="4325122"/>
            <a:ext cx="4892675" cy="282565"/>
          </a:xfrm>
        </p:spPr>
        <p:txBody>
          <a:bodyPr/>
          <a:lstStyle>
            <a:lvl1pPr marL="0" indent="0" algn="l" defTabSz="914400" rtl="0" eaLnBrk="1" latinLnBrk="0" hangingPunct="1">
              <a:lnSpc>
                <a:spcPct val="100000"/>
              </a:lnSpc>
              <a:spcBef>
                <a:spcPts val="3200"/>
              </a:spcBef>
              <a:buFont typeface="Arial"/>
              <a:buNone/>
              <a:defRPr lang="en-US" sz="1400" kern="1200" spc="0" baseline="0" dirty="0">
                <a:solidFill>
                  <a:schemeClr val="bg1"/>
                </a:solidFill>
                <a:latin typeface="+mn-lt"/>
                <a:ea typeface="+mn-ea"/>
                <a:cs typeface="+mn-cs"/>
              </a:defRPr>
            </a:lvl1pPr>
          </a:lstStyle>
          <a:p>
            <a:pPr lvl="0"/>
            <a:r>
              <a:rPr lang="en-US" dirty="0"/>
              <a:t>Date Updated Here</a:t>
            </a:r>
          </a:p>
        </p:txBody>
      </p:sp>
      <p:sp>
        <p:nvSpPr>
          <p:cNvPr id="10" name="Text Placeholder 9">
            <a:extLst>
              <a:ext uri="{FF2B5EF4-FFF2-40B4-BE49-F238E27FC236}">
                <a16:creationId xmlns:a16="http://schemas.microsoft.com/office/drawing/2014/main" id="{5D0EFC03-F816-4045-A331-A147CE9E5A6C}"/>
              </a:ext>
            </a:extLst>
          </p:cNvPr>
          <p:cNvSpPr>
            <a:spLocks noGrp="1"/>
          </p:cNvSpPr>
          <p:nvPr>
            <p:ph type="body" sz="quarter" idx="14" hasCustomPrompt="1"/>
          </p:nvPr>
        </p:nvSpPr>
        <p:spPr>
          <a:xfrm>
            <a:off x="7447404" y="6621137"/>
            <a:ext cx="4549967" cy="236863"/>
          </a:xfrm>
        </p:spPr>
        <p:txBody>
          <a:bodyPr/>
          <a:lstStyle>
            <a:lvl1pPr algn="r">
              <a:defRPr sz="900">
                <a:solidFill>
                  <a:schemeClr val="bg1"/>
                </a:solidFill>
              </a:defRPr>
            </a:lvl1pPr>
          </a:lstStyle>
          <a:p>
            <a:r>
              <a:rPr lang="en-US" dirty="0"/>
              <a:t>Copyright or confidentiality statement.</a:t>
            </a:r>
          </a:p>
        </p:txBody>
      </p:sp>
      <p:sp>
        <p:nvSpPr>
          <p:cNvPr id="4" name="TextBox 3">
            <a:extLst>
              <a:ext uri="{FF2B5EF4-FFF2-40B4-BE49-F238E27FC236}">
                <a16:creationId xmlns:a16="http://schemas.microsoft.com/office/drawing/2014/main" id="{140DB3FD-66B3-BB7A-4E6E-0023749F3AA7}"/>
              </a:ext>
            </a:extLst>
          </p:cNvPr>
          <p:cNvSpPr txBox="1"/>
          <p:nvPr userDrawn="1"/>
        </p:nvSpPr>
        <p:spPr>
          <a:xfrm>
            <a:off x="903286" y="5962611"/>
            <a:ext cx="5763732" cy="657474"/>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900"/>
              </a:spcBef>
              <a:spcAft>
                <a:spcPts val="0"/>
              </a:spcAft>
              <a:buClrTx/>
              <a:buSzTx/>
              <a:buFontTx/>
              <a:buNone/>
              <a:tabLst/>
              <a:defRPr/>
            </a:pPr>
            <a:r>
              <a:rPr lang="en-US" sz="1300" dirty="0">
                <a:solidFill>
                  <a:schemeClr val="bg1"/>
                </a:solidFill>
                <a:latin typeface="+mn-lt"/>
              </a:rPr>
              <a:t>Northwestern inhabits the original homelands of the Council of Three Fires. We acknowledge and honor the original peoples of the Chicagoland area and the many Indigenous people who call it home — past, present, future.</a:t>
            </a:r>
          </a:p>
        </p:txBody>
      </p:sp>
      <p:cxnSp>
        <p:nvCxnSpPr>
          <p:cNvPr id="6" name="Straight Connector 5">
            <a:extLst>
              <a:ext uri="{FF2B5EF4-FFF2-40B4-BE49-F238E27FC236}">
                <a16:creationId xmlns:a16="http://schemas.microsoft.com/office/drawing/2014/main" id="{74200DD5-475A-80F3-8E6E-E802B6295FB9}"/>
              </a:ext>
            </a:extLst>
          </p:cNvPr>
          <p:cNvCxnSpPr>
            <a:cxnSpLocks/>
          </p:cNvCxnSpPr>
          <p:nvPr userDrawn="1"/>
        </p:nvCxnSpPr>
        <p:spPr>
          <a:xfrm>
            <a:off x="903286" y="5834548"/>
            <a:ext cx="5763732" cy="0"/>
          </a:xfrm>
          <a:prstGeom prst="line">
            <a:avLst/>
          </a:prstGeom>
          <a:ln w="9525">
            <a:solidFill>
              <a:srgbClr val="D3CEDD">
                <a:alpha val="5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4791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 White">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0"/>
            <a:ext cx="12192000" cy="6858000"/>
          </a:xfrm>
          <a:prstGeom prst="rect">
            <a:avLst/>
          </a:prstGeom>
          <a:solidFill>
            <a:schemeClr val="bg1"/>
          </a:solidFill>
        </p:spPr>
      </p:pic>
      <p:sp>
        <p:nvSpPr>
          <p:cNvPr id="2" name="Title 1"/>
          <p:cNvSpPr>
            <a:spLocks noGrp="1"/>
          </p:cNvSpPr>
          <p:nvPr>
            <p:ph type="ctrTitle" hasCustomPrompt="1"/>
          </p:nvPr>
        </p:nvSpPr>
        <p:spPr>
          <a:xfrm>
            <a:off x="920220" y="1106422"/>
            <a:ext cx="10087303" cy="1408789"/>
          </a:xfrm>
        </p:spPr>
        <p:txBody>
          <a:bodyPr anchor="b" anchorCtr="0"/>
          <a:lstStyle>
            <a:lvl1pPr marL="0" indent="0" algn="l" defTabSz="914400" rtl="0" eaLnBrk="1" latinLnBrk="0" hangingPunct="1">
              <a:lnSpc>
                <a:spcPct val="100000"/>
              </a:lnSpc>
              <a:spcBef>
                <a:spcPts val="3200"/>
              </a:spcBef>
              <a:buFont typeface="Arial"/>
              <a:buNone/>
              <a:defRPr lang="en-US" sz="6000" b="0" kern="1200" cap="none" spc="120" baseline="0" dirty="0">
                <a:solidFill>
                  <a:srgbClr val="4E2A84"/>
                </a:solidFill>
                <a:latin typeface="+mn-lt"/>
                <a:ea typeface="+mn-ea"/>
                <a:cs typeface="+mn-cs"/>
              </a:defRPr>
            </a:lvl1pPr>
          </a:lstStyle>
          <a:p>
            <a:pPr marL="0" lvl="0" indent="0" algn="l" defTabSz="914400" rtl="0" eaLnBrk="1" latinLnBrk="0" hangingPunct="1">
              <a:lnSpc>
                <a:spcPct val="100000"/>
              </a:lnSpc>
              <a:spcBef>
                <a:spcPts val="3200"/>
              </a:spcBef>
              <a:buFont typeface="Arial"/>
              <a:buNone/>
            </a:pPr>
            <a:r>
              <a:rPr lang="en-US" dirty="0"/>
              <a:t>Click to add title</a:t>
            </a:r>
          </a:p>
        </p:txBody>
      </p:sp>
      <p:pic>
        <p:nvPicPr>
          <p:cNvPr id="8" name="Picture 7"/>
          <p:cNvPicPr>
            <a:picLocks noChangeAspect="1"/>
          </p:cNvPicPr>
          <p:nvPr userDrawn="1"/>
        </p:nvPicPr>
        <p:blipFill>
          <a:blip r:embed="rId3"/>
          <a:stretch>
            <a:fillRect/>
          </a:stretch>
        </p:blipFill>
        <p:spPr>
          <a:xfrm>
            <a:off x="920221" y="5708633"/>
            <a:ext cx="3590022" cy="365862"/>
          </a:xfrm>
          <a:prstGeom prst="rect">
            <a:avLst/>
          </a:prstGeom>
        </p:spPr>
      </p:pic>
      <p:sp>
        <p:nvSpPr>
          <p:cNvPr id="3" name="Subtitle 2"/>
          <p:cNvSpPr>
            <a:spLocks noGrp="1"/>
          </p:cNvSpPr>
          <p:nvPr>
            <p:ph type="subTitle" idx="1" hasCustomPrompt="1"/>
          </p:nvPr>
        </p:nvSpPr>
        <p:spPr>
          <a:xfrm>
            <a:off x="903287" y="2696854"/>
            <a:ext cx="9548651" cy="821849"/>
          </a:xfrm>
          <a:noFill/>
        </p:spPr>
        <p:txBody>
          <a:bodyPr wrap="square" rIns="91440">
            <a:noAutofit/>
          </a:bodyPr>
          <a:lstStyle>
            <a:lvl1pPr marL="0" indent="0" algn="l">
              <a:buNone/>
              <a:defRPr sz="2000" b="1" cap="all" spc="150" baseline="0">
                <a:solidFill>
                  <a:srgbClr val="4E2A8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sp>
        <p:nvSpPr>
          <p:cNvPr id="11" name="Text Placeholder 10"/>
          <p:cNvSpPr>
            <a:spLocks noGrp="1"/>
          </p:cNvSpPr>
          <p:nvPr>
            <p:ph type="body" sz="quarter" idx="13" hasCustomPrompt="1"/>
          </p:nvPr>
        </p:nvSpPr>
        <p:spPr>
          <a:xfrm>
            <a:off x="903287" y="4302944"/>
            <a:ext cx="4892675" cy="282565"/>
          </a:xfrm>
        </p:spPr>
        <p:txBody>
          <a:bodyPr/>
          <a:lstStyle>
            <a:lvl1pPr marL="0" indent="0" algn="l" defTabSz="914400" rtl="0" eaLnBrk="1" latinLnBrk="0" hangingPunct="1">
              <a:lnSpc>
                <a:spcPct val="100000"/>
              </a:lnSpc>
              <a:spcBef>
                <a:spcPts val="3200"/>
              </a:spcBef>
              <a:buFont typeface="Arial"/>
              <a:buNone/>
              <a:defRPr lang="en-US" sz="1400" kern="1200" spc="0" baseline="0" dirty="0">
                <a:solidFill>
                  <a:schemeClr val="tx1">
                    <a:lumMod val="65000"/>
                    <a:lumOff val="35000"/>
                  </a:schemeClr>
                </a:solidFill>
                <a:latin typeface="+mn-lt"/>
                <a:ea typeface="+mn-ea"/>
                <a:cs typeface="+mn-cs"/>
              </a:defRPr>
            </a:lvl1pPr>
          </a:lstStyle>
          <a:p>
            <a:pPr lvl="0"/>
            <a:r>
              <a:rPr lang="en-US" dirty="0"/>
              <a:t>Date Updated Here</a:t>
            </a:r>
          </a:p>
        </p:txBody>
      </p:sp>
      <p:sp>
        <p:nvSpPr>
          <p:cNvPr id="10" name="Text Placeholder 9">
            <a:extLst>
              <a:ext uri="{FF2B5EF4-FFF2-40B4-BE49-F238E27FC236}">
                <a16:creationId xmlns:a16="http://schemas.microsoft.com/office/drawing/2014/main" id="{5D0EFC03-F816-4045-A331-A147CE9E5A6C}"/>
              </a:ext>
            </a:extLst>
          </p:cNvPr>
          <p:cNvSpPr>
            <a:spLocks noGrp="1"/>
          </p:cNvSpPr>
          <p:nvPr>
            <p:ph type="body" sz="quarter" idx="14" hasCustomPrompt="1"/>
          </p:nvPr>
        </p:nvSpPr>
        <p:spPr>
          <a:xfrm>
            <a:off x="7447404" y="6621137"/>
            <a:ext cx="4549967" cy="236863"/>
          </a:xfrm>
        </p:spPr>
        <p:txBody>
          <a:bodyPr/>
          <a:lstStyle>
            <a:lvl1pPr algn="r">
              <a:defRPr sz="900">
                <a:solidFill>
                  <a:schemeClr val="bg1"/>
                </a:solidFill>
              </a:defRPr>
            </a:lvl1pPr>
          </a:lstStyle>
          <a:p>
            <a:r>
              <a:rPr lang="en-US" dirty="0"/>
              <a:t>Copyright or confidentiality statement.</a:t>
            </a:r>
          </a:p>
        </p:txBody>
      </p:sp>
    </p:spTree>
    <p:extLst>
      <p:ext uri="{BB962C8B-B14F-4D97-AF65-F5344CB8AC3E}">
        <p14:creationId xmlns:p14="http://schemas.microsoft.com/office/powerpoint/2010/main" val="2528312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White with Land Acknowledgement">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0"/>
            <a:ext cx="12192000" cy="6858000"/>
          </a:xfrm>
          <a:prstGeom prst="rect">
            <a:avLst/>
          </a:prstGeom>
          <a:solidFill>
            <a:schemeClr val="bg1"/>
          </a:solidFill>
        </p:spPr>
      </p:pic>
      <p:sp>
        <p:nvSpPr>
          <p:cNvPr id="2" name="Title 1"/>
          <p:cNvSpPr>
            <a:spLocks noGrp="1"/>
          </p:cNvSpPr>
          <p:nvPr>
            <p:ph type="ctrTitle" hasCustomPrompt="1"/>
          </p:nvPr>
        </p:nvSpPr>
        <p:spPr>
          <a:xfrm>
            <a:off x="920220" y="1106422"/>
            <a:ext cx="10087303" cy="1408789"/>
          </a:xfrm>
        </p:spPr>
        <p:txBody>
          <a:bodyPr anchor="b" anchorCtr="0"/>
          <a:lstStyle>
            <a:lvl1pPr marL="0" indent="0" algn="l" defTabSz="914400" rtl="0" eaLnBrk="1" latinLnBrk="0" hangingPunct="1">
              <a:lnSpc>
                <a:spcPct val="100000"/>
              </a:lnSpc>
              <a:spcBef>
                <a:spcPts val="3200"/>
              </a:spcBef>
              <a:buFont typeface="Arial"/>
              <a:buNone/>
              <a:defRPr lang="en-US" sz="6000" b="0" kern="1200" cap="none" spc="120" baseline="0" dirty="0">
                <a:solidFill>
                  <a:srgbClr val="4E2A84"/>
                </a:solidFill>
                <a:latin typeface="+mn-lt"/>
                <a:ea typeface="+mn-ea"/>
                <a:cs typeface="+mn-cs"/>
              </a:defRPr>
            </a:lvl1pPr>
          </a:lstStyle>
          <a:p>
            <a:pPr marL="0" lvl="0" indent="0" algn="l" defTabSz="914400" rtl="0" eaLnBrk="1" latinLnBrk="0" hangingPunct="1">
              <a:lnSpc>
                <a:spcPct val="100000"/>
              </a:lnSpc>
              <a:spcBef>
                <a:spcPts val="3200"/>
              </a:spcBef>
              <a:buFont typeface="Arial"/>
              <a:buNone/>
            </a:pPr>
            <a:r>
              <a:rPr lang="en-US" dirty="0"/>
              <a:t>Click to add title</a:t>
            </a:r>
          </a:p>
        </p:txBody>
      </p:sp>
      <p:pic>
        <p:nvPicPr>
          <p:cNvPr id="8" name="Picture 7"/>
          <p:cNvPicPr>
            <a:picLocks noChangeAspect="1"/>
          </p:cNvPicPr>
          <p:nvPr userDrawn="1"/>
        </p:nvPicPr>
        <p:blipFill>
          <a:blip r:embed="rId3"/>
          <a:stretch>
            <a:fillRect/>
          </a:stretch>
        </p:blipFill>
        <p:spPr>
          <a:xfrm>
            <a:off x="920221" y="5099033"/>
            <a:ext cx="3590022" cy="365862"/>
          </a:xfrm>
          <a:prstGeom prst="rect">
            <a:avLst/>
          </a:prstGeom>
        </p:spPr>
      </p:pic>
      <p:sp>
        <p:nvSpPr>
          <p:cNvPr id="3" name="Subtitle 2"/>
          <p:cNvSpPr>
            <a:spLocks noGrp="1"/>
          </p:cNvSpPr>
          <p:nvPr>
            <p:ph type="subTitle" idx="1" hasCustomPrompt="1"/>
          </p:nvPr>
        </p:nvSpPr>
        <p:spPr>
          <a:xfrm>
            <a:off x="903287" y="2696854"/>
            <a:ext cx="9548651" cy="821849"/>
          </a:xfrm>
          <a:noFill/>
        </p:spPr>
        <p:txBody>
          <a:bodyPr wrap="square" rIns="91440">
            <a:noAutofit/>
          </a:bodyPr>
          <a:lstStyle>
            <a:lvl1pPr marL="0" indent="0" algn="l">
              <a:buNone/>
              <a:defRPr sz="2000" b="1" cap="all" spc="150" baseline="0">
                <a:solidFill>
                  <a:srgbClr val="4E2A8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sp>
        <p:nvSpPr>
          <p:cNvPr id="11" name="Text Placeholder 10"/>
          <p:cNvSpPr>
            <a:spLocks noGrp="1"/>
          </p:cNvSpPr>
          <p:nvPr>
            <p:ph type="body" sz="quarter" idx="13" hasCustomPrompt="1"/>
          </p:nvPr>
        </p:nvSpPr>
        <p:spPr>
          <a:xfrm>
            <a:off x="903287" y="4302944"/>
            <a:ext cx="4892675" cy="282565"/>
          </a:xfrm>
        </p:spPr>
        <p:txBody>
          <a:bodyPr/>
          <a:lstStyle>
            <a:lvl1pPr marL="0" indent="0" algn="l" defTabSz="914400" rtl="0" eaLnBrk="1" latinLnBrk="0" hangingPunct="1">
              <a:lnSpc>
                <a:spcPct val="100000"/>
              </a:lnSpc>
              <a:spcBef>
                <a:spcPts val="3200"/>
              </a:spcBef>
              <a:buFont typeface="Arial"/>
              <a:buNone/>
              <a:defRPr lang="en-US" sz="1400" kern="1200" spc="0" baseline="0" dirty="0">
                <a:solidFill>
                  <a:schemeClr val="tx1">
                    <a:lumMod val="65000"/>
                    <a:lumOff val="35000"/>
                  </a:schemeClr>
                </a:solidFill>
                <a:latin typeface="+mn-lt"/>
                <a:ea typeface="+mn-ea"/>
                <a:cs typeface="+mn-cs"/>
              </a:defRPr>
            </a:lvl1pPr>
          </a:lstStyle>
          <a:p>
            <a:pPr lvl="0"/>
            <a:r>
              <a:rPr lang="en-US" dirty="0"/>
              <a:t>Date Updated Here</a:t>
            </a:r>
          </a:p>
        </p:txBody>
      </p:sp>
      <p:sp>
        <p:nvSpPr>
          <p:cNvPr id="10" name="Text Placeholder 9">
            <a:extLst>
              <a:ext uri="{FF2B5EF4-FFF2-40B4-BE49-F238E27FC236}">
                <a16:creationId xmlns:a16="http://schemas.microsoft.com/office/drawing/2014/main" id="{5D0EFC03-F816-4045-A331-A147CE9E5A6C}"/>
              </a:ext>
            </a:extLst>
          </p:cNvPr>
          <p:cNvSpPr>
            <a:spLocks noGrp="1"/>
          </p:cNvSpPr>
          <p:nvPr>
            <p:ph type="body" sz="quarter" idx="14" hasCustomPrompt="1"/>
          </p:nvPr>
        </p:nvSpPr>
        <p:spPr>
          <a:xfrm>
            <a:off x="7447404" y="6621137"/>
            <a:ext cx="4549967" cy="236863"/>
          </a:xfrm>
        </p:spPr>
        <p:txBody>
          <a:bodyPr/>
          <a:lstStyle>
            <a:lvl1pPr algn="r">
              <a:defRPr sz="900">
                <a:solidFill>
                  <a:schemeClr val="bg1"/>
                </a:solidFill>
              </a:defRPr>
            </a:lvl1pPr>
          </a:lstStyle>
          <a:p>
            <a:r>
              <a:rPr lang="en-US" dirty="0"/>
              <a:t>Copyright or confidentiality statement.</a:t>
            </a:r>
          </a:p>
        </p:txBody>
      </p:sp>
      <p:sp>
        <p:nvSpPr>
          <p:cNvPr id="5" name="TextBox 4">
            <a:extLst>
              <a:ext uri="{FF2B5EF4-FFF2-40B4-BE49-F238E27FC236}">
                <a16:creationId xmlns:a16="http://schemas.microsoft.com/office/drawing/2014/main" id="{3E711FB4-8768-80D3-1C50-DCD697F5671B}"/>
              </a:ext>
            </a:extLst>
          </p:cNvPr>
          <p:cNvSpPr txBox="1"/>
          <p:nvPr userDrawn="1"/>
        </p:nvSpPr>
        <p:spPr>
          <a:xfrm>
            <a:off x="920220" y="5962611"/>
            <a:ext cx="5746798" cy="657474"/>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900"/>
              </a:spcBef>
              <a:spcAft>
                <a:spcPts val="0"/>
              </a:spcAft>
              <a:buClrTx/>
              <a:buSzTx/>
              <a:buFontTx/>
              <a:buNone/>
              <a:tabLst/>
              <a:defRPr/>
            </a:pPr>
            <a:r>
              <a:rPr lang="en-US" sz="1300" dirty="0">
                <a:solidFill>
                  <a:schemeClr val="tx1">
                    <a:lumMod val="75000"/>
                    <a:lumOff val="25000"/>
                  </a:schemeClr>
                </a:solidFill>
                <a:latin typeface="+mn-lt"/>
              </a:rPr>
              <a:t>Northwestern inhabits the original homelands of the Council of Three Fires. We acknowledge and honor the original peoples of the Chicagoland area and the many Indigenous people who call it home — past, present, future.</a:t>
            </a:r>
          </a:p>
        </p:txBody>
      </p:sp>
      <p:cxnSp>
        <p:nvCxnSpPr>
          <p:cNvPr id="6" name="Straight Connector 5">
            <a:extLst>
              <a:ext uri="{FF2B5EF4-FFF2-40B4-BE49-F238E27FC236}">
                <a16:creationId xmlns:a16="http://schemas.microsoft.com/office/drawing/2014/main" id="{2EC0143D-DF52-41A3-7474-CE4C19668614}"/>
              </a:ext>
            </a:extLst>
          </p:cNvPr>
          <p:cNvCxnSpPr>
            <a:cxnSpLocks/>
          </p:cNvCxnSpPr>
          <p:nvPr userDrawn="1"/>
        </p:nvCxnSpPr>
        <p:spPr>
          <a:xfrm>
            <a:off x="903286" y="5834548"/>
            <a:ext cx="5763732"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59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 Kellogg">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cxnSp>
        <p:nvCxnSpPr>
          <p:cNvPr id="23" name="Straight Arrow Connector 22"/>
          <p:cNvCxnSpPr/>
          <p:nvPr userDrawn="1"/>
        </p:nvCxnSpPr>
        <p:spPr>
          <a:xfrm>
            <a:off x="920220" y="3477608"/>
            <a:ext cx="8841076" cy="2747"/>
          </a:xfrm>
          <a:prstGeom prst="straightConnector1">
            <a:avLst/>
          </a:prstGeom>
          <a:ln w="6350" cmpd="sng">
            <a:solidFill>
              <a:schemeClr val="bg1">
                <a:alpha val="39000"/>
              </a:schemeClr>
            </a:solidFill>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hasCustomPrompt="1"/>
          </p:nvPr>
        </p:nvSpPr>
        <p:spPr>
          <a:xfrm>
            <a:off x="920220" y="1766335"/>
            <a:ext cx="8841076" cy="1408789"/>
          </a:xfrm>
        </p:spPr>
        <p:txBody>
          <a:bodyPr anchor="b" anchorCtr="0"/>
          <a:lstStyle>
            <a:lvl1pPr algn="l">
              <a:defRPr lang="en-US" sz="4400" b="1" kern="1200" cap="none" spc="100" baseline="0" dirty="0">
                <a:solidFill>
                  <a:schemeClr val="bg1"/>
                </a:solidFill>
                <a:latin typeface="+mn-lt"/>
                <a:ea typeface="+mn-ea"/>
                <a:cs typeface="+mn-cs"/>
              </a:defRPr>
            </a:lvl1pPr>
          </a:lstStyle>
          <a:p>
            <a:pPr marL="0" lvl="0" indent="0" algn="l" defTabSz="914400" rtl="0" eaLnBrk="1" latinLnBrk="0" hangingPunct="1">
              <a:lnSpc>
                <a:spcPct val="100000"/>
              </a:lnSpc>
              <a:spcBef>
                <a:spcPts val="3200"/>
              </a:spcBef>
              <a:buFont typeface="Arial"/>
              <a:buNone/>
            </a:pPr>
            <a:r>
              <a:rPr lang="en-US" dirty="0"/>
              <a:t>Click to add title</a:t>
            </a:r>
          </a:p>
        </p:txBody>
      </p:sp>
      <p:sp>
        <p:nvSpPr>
          <p:cNvPr id="3" name="Subtitle 2"/>
          <p:cNvSpPr>
            <a:spLocks noGrp="1"/>
          </p:cNvSpPr>
          <p:nvPr>
            <p:ph type="subTitle" idx="1" hasCustomPrompt="1"/>
          </p:nvPr>
        </p:nvSpPr>
        <p:spPr>
          <a:xfrm>
            <a:off x="931795" y="3347749"/>
            <a:ext cx="1552669" cy="246221"/>
          </a:xfrm>
          <a:solidFill>
            <a:srgbClr val="472580"/>
          </a:solidFill>
        </p:spPr>
        <p:txBody>
          <a:bodyPr wrap="none" rIns="91440">
            <a:sp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text</a:t>
            </a:r>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20220" y="5907324"/>
            <a:ext cx="3854979" cy="396741"/>
          </a:xfrm>
          <a:prstGeom prst="rect">
            <a:avLst/>
          </a:prstGeom>
        </p:spPr>
      </p:pic>
      <p:sp>
        <p:nvSpPr>
          <p:cNvPr id="12"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extLst>
      <p:ext uri="{BB962C8B-B14F-4D97-AF65-F5344CB8AC3E}">
        <p14:creationId xmlns:p14="http://schemas.microsoft.com/office/powerpoint/2010/main" val="1181917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A">
    <p:spTree>
      <p:nvGrpSpPr>
        <p:cNvPr id="1" name=""/>
        <p:cNvGrpSpPr/>
        <p:nvPr/>
      </p:nvGrpSpPr>
      <p:grpSpPr>
        <a:xfrm>
          <a:off x="0" y="0"/>
          <a:ext cx="0" cy="0"/>
          <a:chOff x="0" y="0"/>
          <a:chExt cx="0" cy="0"/>
        </a:xfrm>
      </p:grpSpPr>
      <p:sp>
        <p:nvSpPr>
          <p:cNvPr id="19" name="Freeform 18"/>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7" name="Picture 16">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6" name="Rectangle 15"/>
          <p:cNvSpPr/>
          <p:nvPr userDrawn="1"/>
        </p:nvSpPr>
        <p:spPr>
          <a:xfrm flipV="1">
            <a:off x="0" y="261656"/>
            <a:ext cx="12192000" cy="63346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p>
        </p:txBody>
      </p:sp>
      <p:sp>
        <p:nvSpPr>
          <p:cNvPr id="2" name="Title 1"/>
          <p:cNvSpPr>
            <a:spLocks noGrp="1"/>
          </p:cNvSpPr>
          <p:nvPr>
            <p:ph type="title"/>
          </p:nvPr>
        </p:nvSpPr>
        <p:spPr>
          <a:xfrm>
            <a:off x="582081" y="576304"/>
            <a:ext cx="11113030" cy="426843"/>
          </a:xfrm>
        </p:spPr>
        <p:txBody>
          <a:bodyPr/>
          <a:lstStyle>
            <a:lvl1pPr>
              <a:defRPr sz="3000" b="0" cap="all" spc="110" baseline="0">
                <a:solidFill>
                  <a:srgbClr val="4E2A84"/>
                </a:solidFill>
              </a:defRPr>
            </a:lvl1pPr>
          </a:lstStyle>
          <a:p>
            <a:r>
              <a:rPr lang="en-US" dirty="0"/>
              <a:t>Click to edit Master title style</a:t>
            </a:r>
          </a:p>
        </p:txBody>
      </p:sp>
      <p:sp>
        <p:nvSpPr>
          <p:cNvPr id="3" name="Content Placeholder 2"/>
          <p:cNvSpPr>
            <a:spLocks noGrp="1"/>
          </p:cNvSpPr>
          <p:nvPr>
            <p:ph idx="1" hasCustomPrompt="1"/>
          </p:nvPr>
        </p:nvSpPr>
        <p:spPr>
          <a:xfrm>
            <a:off x="582081" y="1948069"/>
            <a:ext cx="11113030" cy="4175501"/>
          </a:xfrm>
        </p:spPr>
        <p:txBody>
          <a:bodyPr/>
          <a:lstStyle>
            <a:lvl1pPr>
              <a:spcBef>
                <a:spcPts val="3200"/>
              </a:spcBef>
              <a:defRPr sz="2000" b="0"/>
            </a:lvl1pPr>
            <a:lvl2pPr>
              <a:spcBef>
                <a:spcPts val="1800"/>
              </a:spcBef>
              <a:defRPr sz="2000"/>
            </a:lvl2pPr>
            <a:lvl3pPr marL="342900" indent="-342900">
              <a:spcBef>
                <a:spcPts val="900"/>
              </a:spcBef>
              <a:buFont typeface="Arial" panose="020B0604020202020204" pitchFamily="34" charset="0"/>
              <a:buChar char="•"/>
              <a:defRPr sz="2000"/>
            </a:lvl3pPr>
            <a:lvl4pPr marL="342900" indent="-342900">
              <a:spcBef>
                <a:spcPts val="900"/>
              </a:spcBef>
              <a:buFont typeface="Arial" panose="020B0604020202020204" pitchFamily="34" charset="0"/>
              <a:buChar char="•"/>
              <a:defRPr sz="2000"/>
            </a:lvl4pPr>
            <a:lvl5pPr marL="1165860" indent="-342900">
              <a:spcBef>
                <a:spcPts val="900"/>
              </a:spcBef>
              <a:buFont typeface="Arial" panose="020B0604020202020204" pitchFamily="34" charset="0"/>
              <a:buChar char="•"/>
              <a:defRPr sz="2000"/>
            </a:lvl5pPr>
            <a:lvl6pPr marL="777240" indent="-320040">
              <a:lnSpc>
                <a:spcPct val="100000"/>
              </a:lnSpc>
              <a:spcBef>
                <a:spcPts val="900"/>
              </a:spcBef>
              <a:defRPr sz="2000">
                <a:solidFill>
                  <a:schemeClr val="tx1">
                    <a:lumMod val="75000"/>
                    <a:lumOff val="25000"/>
                  </a:schemeClr>
                </a:solidFill>
              </a:defRPr>
            </a:lvl6pPr>
          </a:lstStyle>
          <a:p>
            <a:pPr lvl="0"/>
            <a:r>
              <a:rPr lang="en-US" dirty="0"/>
              <a:t>Click to edit Master text styles</a:t>
            </a:r>
          </a:p>
          <a:p>
            <a:pPr lvl="1"/>
            <a:r>
              <a:rPr lang="en-US" dirty="0"/>
              <a:t>Second level</a:t>
            </a:r>
          </a:p>
          <a:p>
            <a:pPr lvl="2"/>
            <a:r>
              <a:rPr lang="en-US" dirty="0"/>
              <a:t>Third level</a:t>
            </a:r>
          </a:p>
          <a:p>
            <a:pPr lvl="5"/>
            <a:r>
              <a:rPr lang="en-US" dirty="0"/>
              <a:t>Fourth level</a:t>
            </a:r>
          </a:p>
          <a:p>
            <a:pPr lvl="4"/>
            <a:r>
              <a:rPr lang="en-US" dirty="0"/>
              <a:t>Fifth level</a:t>
            </a:r>
          </a:p>
        </p:txBody>
      </p:sp>
      <p:sp>
        <p:nvSpPr>
          <p:cNvPr id="4"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2/5/24</a:t>
            </a:fld>
            <a:endParaRPr lang="en-US" dirty="0"/>
          </a:p>
        </p:txBody>
      </p:sp>
      <p:sp>
        <p:nvSpPr>
          <p:cNvPr id="5"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
        <p:nvSpPr>
          <p:cNvPr id="18" name="Text Placeholder 7"/>
          <p:cNvSpPr>
            <a:spLocks noGrp="1"/>
          </p:cNvSpPr>
          <p:nvPr>
            <p:ph type="body" sz="quarter" idx="13" hasCustomPrompt="1"/>
          </p:nvPr>
        </p:nvSpPr>
        <p:spPr>
          <a:xfrm>
            <a:off x="582081" y="1061218"/>
            <a:ext cx="11113030" cy="314796"/>
          </a:xfrm>
        </p:spPr>
        <p:txBody>
          <a:bodyPr/>
          <a:lstStyle>
            <a:lvl1pPr>
              <a:defRPr sz="1400" b="0" cap="all" baseline="0"/>
            </a:lvl1pPr>
          </a:lstStyle>
          <a:p>
            <a:pPr lvl="0"/>
            <a:r>
              <a:rPr lang="en-US" dirty="0"/>
              <a:t>Subtitle here if you need it</a:t>
            </a:r>
          </a:p>
        </p:txBody>
      </p:sp>
    </p:spTree>
    <p:extLst>
      <p:ext uri="{BB962C8B-B14F-4D97-AF65-F5344CB8AC3E}">
        <p14:creationId xmlns:p14="http://schemas.microsoft.com/office/powerpoint/2010/main" val="23776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1">
    <p:spTree>
      <p:nvGrpSpPr>
        <p:cNvPr id="1" name=""/>
        <p:cNvGrpSpPr/>
        <p:nvPr/>
      </p:nvGrpSpPr>
      <p:grpSpPr>
        <a:xfrm>
          <a:off x="0" y="0"/>
          <a:ext cx="0" cy="0"/>
          <a:chOff x="0" y="0"/>
          <a:chExt cx="0" cy="0"/>
        </a:xfrm>
      </p:grpSpPr>
      <p:sp>
        <p:nvSpPr>
          <p:cNvPr id="11" name="Rectangle 10"/>
          <p:cNvSpPr/>
          <p:nvPr userDrawn="1"/>
        </p:nvSpPr>
        <p:spPr>
          <a:xfrm flipV="1">
            <a:off x="0" y="261656"/>
            <a:ext cx="12192000" cy="63346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Bef>
                <a:spcPts val="900"/>
              </a:spcBef>
            </a:pPr>
            <a:endParaRPr lang="en-US" sz="2000" b="1"/>
          </a:p>
        </p:txBody>
      </p:sp>
      <p:sp>
        <p:nvSpPr>
          <p:cNvPr id="2" name="Title 1"/>
          <p:cNvSpPr>
            <a:spLocks noGrp="1"/>
          </p:cNvSpPr>
          <p:nvPr>
            <p:ph type="title"/>
          </p:nvPr>
        </p:nvSpPr>
        <p:spPr>
          <a:xfrm>
            <a:off x="582080" y="576305"/>
            <a:ext cx="11113031" cy="708944"/>
          </a:xfrm>
        </p:spPr>
        <p:txBody>
          <a:bodyPr/>
          <a:lstStyle>
            <a:lvl1pPr>
              <a:defRPr sz="3000" b="0" cap="all" spc="110" baseline="0">
                <a:solidFill>
                  <a:srgbClr val="4E2A84"/>
                </a:solidFill>
              </a:defRPr>
            </a:lvl1pPr>
          </a:lstStyle>
          <a:p>
            <a:r>
              <a:rPr lang="en-US" dirty="0"/>
              <a:t>Click to edit Master title style</a:t>
            </a:r>
          </a:p>
        </p:txBody>
      </p:sp>
      <p:sp>
        <p:nvSpPr>
          <p:cNvPr id="3" name="Content Placeholder 2"/>
          <p:cNvSpPr>
            <a:spLocks noGrp="1"/>
          </p:cNvSpPr>
          <p:nvPr>
            <p:ph idx="1"/>
          </p:nvPr>
        </p:nvSpPr>
        <p:spPr>
          <a:xfrm>
            <a:off x="582081" y="1948069"/>
            <a:ext cx="11113030" cy="4175502"/>
          </a:xfrm>
        </p:spPr>
        <p:txBody>
          <a:bodyPr/>
          <a:lstStyle>
            <a:lvl1pPr>
              <a:spcBef>
                <a:spcPts val="3200"/>
              </a:spcBef>
              <a:defRPr sz="2000" b="0"/>
            </a:lvl1pPr>
            <a:lvl2pPr>
              <a:spcBef>
                <a:spcPts val="1800"/>
              </a:spcBef>
              <a:defRPr sz="2000"/>
            </a:lvl2pPr>
            <a:lvl3pPr>
              <a:spcBef>
                <a:spcPts val="900"/>
              </a:spcBef>
              <a:defRPr sz="2000"/>
            </a:lvl3pPr>
            <a:lvl4pPr>
              <a:spcBef>
                <a:spcPts val="900"/>
              </a:spcBef>
              <a:defRPr sz="2000"/>
            </a:lvl4pPr>
            <a:lvl5pPr>
              <a:spcBef>
                <a:spcPts val="900"/>
              </a:spcBef>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7"/>
          <p:cNvSpPr>
            <a:spLocks noGrp="1"/>
          </p:cNvSpPr>
          <p:nvPr>
            <p:ph type="body" sz="quarter" idx="13" hasCustomPrompt="1"/>
          </p:nvPr>
        </p:nvSpPr>
        <p:spPr>
          <a:xfrm>
            <a:off x="582080" y="1285248"/>
            <a:ext cx="11113031" cy="314649"/>
          </a:xfrm>
        </p:spPr>
        <p:txBody>
          <a:bodyPr/>
          <a:lstStyle>
            <a:lvl1pPr>
              <a:defRPr sz="1400" b="0" cap="all" baseline="0"/>
            </a:lvl1pPr>
          </a:lstStyle>
          <a:p>
            <a:pPr lvl="0"/>
            <a:r>
              <a:rPr lang="en-US" dirty="0"/>
              <a:t>Subtitle here if you need it</a:t>
            </a:r>
          </a:p>
        </p:txBody>
      </p:sp>
      <p:sp>
        <p:nvSpPr>
          <p:cNvPr id="12" name="Freeform 11"/>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3" name="Picture 12">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4"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2/5/24</a:t>
            </a:fld>
            <a:endParaRPr lang="en-US" dirty="0"/>
          </a:p>
        </p:txBody>
      </p:sp>
      <p:sp>
        <p:nvSpPr>
          <p:cNvPr id="22"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23"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B">
    <p:spTree>
      <p:nvGrpSpPr>
        <p:cNvPr id="1" name=""/>
        <p:cNvGrpSpPr/>
        <p:nvPr/>
      </p:nvGrpSpPr>
      <p:grpSpPr>
        <a:xfrm>
          <a:off x="0" y="0"/>
          <a:ext cx="0" cy="0"/>
          <a:chOff x="0" y="0"/>
          <a:chExt cx="0" cy="0"/>
        </a:xfrm>
      </p:grpSpPr>
      <p:sp>
        <p:nvSpPr>
          <p:cNvPr id="2" name="Title 1"/>
          <p:cNvSpPr>
            <a:spLocks noGrp="1"/>
          </p:cNvSpPr>
          <p:nvPr>
            <p:ph type="title"/>
          </p:nvPr>
        </p:nvSpPr>
        <p:spPr>
          <a:xfrm>
            <a:off x="582080" y="576305"/>
            <a:ext cx="11113032" cy="537165"/>
          </a:xfrm>
        </p:spPr>
        <p:txBody>
          <a:bodyPr/>
          <a:lstStyle>
            <a:lvl1pPr>
              <a:defRPr sz="3000" b="0" cap="all" spc="110" baseline="0">
                <a:solidFill>
                  <a:srgbClr val="4E2A84"/>
                </a:solidFill>
              </a:defRPr>
            </a:lvl1pPr>
          </a:lstStyle>
          <a:p>
            <a:r>
              <a:rPr lang="en-US" dirty="0"/>
              <a:t>Click to edit Master title style</a:t>
            </a:r>
          </a:p>
        </p:txBody>
      </p:sp>
      <p:sp>
        <p:nvSpPr>
          <p:cNvPr id="3" name="Content Placeholder 2"/>
          <p:cNvSpPr>
            <a:spLocks noGrp="1"/>
          </p:cNvSpPr>
          <p:nvPr>
            <p:ph idx="1"/>
          </p:nvPr>
        </p:nvSpPr>
        <p:spPr>
          <a:xfrm>
            <a:off x="582080" y="1948069"/>
            <a:ext cx="11113031" cy="4175501"/>
          </a:xfrm>
        </p:spPr>
        <p:txBody>
          <a:bodyPr/>
          <a:lstStyle>
            <a:lvl1pPr>
              <a:spcBef>
                <a:spcPts val="3200"/>
              </a:spcBef>
              <a:defRPr sz="2000" b="0"/>
            </a:lvl1pPr>
            <a:lvl2pPr>
              <a:spcBef>
                <a:spcPts val="1800"/>
              </a:spcBef>
              <a:defRPr sz="2000"/>
            </a:lvl2pPr>
            <a:lvl3pPr>
              <a:spcBef>
                <a:spcPts val="900"/>
              </a:spcBef>
              <a:defRPr sz="2000"/>
            </a:lvl3pPr>
            <a:lvl4pPr>
              <a:spcBef>
                <a:spcPts val="900"/>
              </a:spcBef>
              <a:defRPr sz="2000"/>
            </a:lvl4pPr>
            <a:lvl5pPr>
              <a:spcBef>
                <a:spcPts val="900"/>
              </a:spcBef>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7"/>
          <p:cNvSpPr>
            <a:spLocks noGrp="1"/>
          </p:cNvSpPr>
          <p:nvPr>
            <p:ph type="body" sz="quarter" idx="13" hasCustomPrompt="1"/>
          </p:nvPr>
        </p:nvSpPr>
        <p:spPr>
          <a:xfrm>
            <a:off x="582080" y="1113470"/>
            <a:ext cx="11113032" cy="286768"/>
          </a:xfrm>
        </p:spPr>
        <p:txBody>
          <a:bodyPr/>
          <a:lstStyle>
            <a:lvl1pPr>
              <a:defRPr sz="1400" b="0" cap="all" baseline="0"/>
            </a:lvl1pPr>
          </a:lstStyle>
          <a:p>
            <a:pPr lvl="0"/>
            <a:r>
              <a:rPr lang="en-US" dirty="0"/>
              <a:t>Subtitle here if you need it</a:t>
            </a:r>
          </a:p>
        </p:txBody>
      </p:sp>
      <p:sp>
        <p:nvSpPr>
          <p:cNvPr id="10" name="Freeform 9"/>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1" name="Picture 10">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3"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2/5/24</a:t>
            </a:fld>
            <a:endParaRPr lang="en-US" dirty="0"/>
          </a:p>
        </p:txBody>
      </p:sp>
      <p:sp>
        <p:nvSpPr>
          <p:cNvPr id="16"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20"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B.1">
    <p:spTree>
      <p:nvGrpSpPr>
        <p:cNvPr id="1" name=""/>
        <p:cNvGrpSpPr/>
        <p:nvPr/>
      </p:nvGrpSpPr>
      <p:grpSpPr>
        <a:xfrm>
          <a:off x="0" y="0"/>
          <a:ext cx="0" cy="0"/>
          <a:chOff x="0" y="0"/>
          <a:chExt cx="0" cy="0"/>
        </a:xfrm>
      </p:grpSpPr>
      <p:sp>
        <p:nvSpPr>
          <p:cNvPr id="2" name="Title 1"/>
          <p:cNvSpPr>
            <a:spLocks noGrp="1"/>
          </p:cNvSpPr>
          <p:nvPr>
            <p:ph type="title"/>
          </p:nvPr>
        </p:nvSpPr>
        <p:spPr>
          <a:xfrm>
            <a:off x="582081" y="576305"/>
            <a:ext cx="11113030" cy="708944"/>
          </a:xfrm>
        </p:spPr>
        <p:txBody>
          <a:bodyPr/>
          <a:lstStyle>
            <a:lvl1pPr>
              <a:defRPr sz="3000" b="0" cap="all" spc="110" baseline="0">
                <a:solidFill>
                  <a:srgbClr val="4E2A84"/>
                </a:solidFill>
              </a:defRPr>
            </a:lvl1pPr>
          </a:lstStyle>
          <a:p>
            <a:r>
              <a:rPr lang="en-US" dirty="0"/>
              <a:t>Click to edit Master title style</a:t>
            </a:r>
          </a:p>
        </p:txBody>
      </p:sp>
      <p:sp>
        <p:nvSpPr>
          <p:cNvPr id="3" name="Content Placeholder 2"/>
          <p:cNvSpPr>
            <a:spLocks noGrp="1"/>
          </p:cNvSpPr>
          <p:nvPr>
            <p:ph idx="1"/>
          </p:nvPr>
        </p:nvSpPr>
        <p:spPr>
          <a:xfrm>
            <a:off x="582081" y="1948069"/>
            <a:ext cx="11113030" cy="4175502"/>
          </a:xfrm>
        </p:spPr>
        <p:txBody>
          <a:bodyPr/>
          <a:lstStyle>
            <a:lvl1pPr>
              <a:spcBef>
                <a:spcPts val="3200"/>
              </a:spcBef>
              <a:defRPr sz="2000" b="0"/>
            </a:lvl1pPr>
            <a:lvl2pPr>
              <a:spcBef>
                <a:spcPts val="1800"/>
              </a:spcBef>
              <a:defRPr sz="2000"/>
            </a:lvl2pPr>
            <a:lvl3pPr>
              <a:spcBef>
                <a:spcPts val="900"/>
              </a:spcBef>
              <a:defRPr sz="2000"/>
            </a:lvl3pPr>
            <a:lvl4pPr>
              <a:spcBef>
                <a:spcPts val="900"/>
              </a:spcBef>
              <a:defRPr sz="2000"/>
            </a:lvl4pPr>
            <a:lvl5pPr>
              <a:spcBef>
                <a:spcPts val="900"/>
              </a:spcBef>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Text Placeholder 7"/>
          <p:cNvSpPr>
            <a:spLocks noGrp="1"/>
          </p:cNvSpPr>
          <p:nvPr>
            <p:ph type="body" sz="quarter" idx="13" hasCustomPrompt="1"/>
          </p:nvPr>
        </p:nvSpPr>
        <p:spPr>
          <a:xfrm>
            <a:off x="582081" y="1285249"/>
            <a:ext cx="11113030" cy="268129"/>
          </a:xfrm>
        </p:spPr>
        <p:txBody>
          <a:bodyPr/>
          <a:lstStyle>
            <a:lvl1pPr>
              <a:defRPr sz="1400" b="0" cap="all" baseline="0"/>
            </a:lvl1pPr>
          </a:lstStyle>
          <a:p>
            <a:pPr lvl="0"/>
            <a:r>
              <a:rPr lang="en-US" dirty="0"/>
              <a:t>Subtitle here if you need it</a:t>
            </a:r>
          </a:p>
        </p:txBody>
      </p:sp>
      <p:sp>
        <p:nvSpPr>
          <p:cNvPr id="10" name="Freeform 9"/>
          <p:cNvSpPr/>
          <p:nvPr userDrawn="1"/>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1" name="Picture 10">
            <a:extLst>
              <a:ext uri="{FF2B5EF4-FFF2-40B4-BE49-F238E27FC236}">
                <a16:creationId xmlns:a16="http://schemas.microsoft.com/office/drawing/2014/main" id="{DC6C6F0D-DE9D-1E4D-9499-3D9FB5FDA6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3" name="Date Placeholder 3"/>
          <p:cNvSpPr>
            <a:spLocks noGrp="1"/>
          </p:cNvSpPr>
          <p:nvPr>
            <p:ph type="dt" sz="half" idx="10"/>
          </p:nvPr>
        </p:nvSpPr>
        <p:spPr>
          <a:xfrm>
            <a:off x="11074627" y="6596344"/>
            <a:ext cx="620485" cy="261656"/>
          </a:xfrm>
        </p:spPr>
        <p:txBody>
          <a:bodyPr/>
          <a:lstStyle>
            <a:lvl1pPr algn="r">
              <a:defRPr>
                <a:solidFill>
                  <a:schemeClr val="tx1">
                    <a:lumMod val="75000"/>
                    <a:lumOff val="25000"/>
                  </a:schemeClr>
                </a:solidFill>
              </a:defRPr>
            </a:lvl1pPr>
          </a:lstStyle>
          <a:p>
            <a:fld id="{31E5F04E-7DFD-BF49-ACC9-83D433AC3F25}" type="datetimeFigureOut">
              <a:rPr lang="en-US" smtClean="0"/>
              <a:pPr/>
              <a:t>2/5/24</a:t>
            </a:fld>
            <a:endParaRPr lang="en-US" dirty="0"/>
          </a:p>
        </p:txBody>
      </p:sp>
      <p:sp>
        <p:nvSpPr>
          <p:cNvPr id="16" name="Footer Placeholder 4"/>
          <p:cNvSpPr>
            <a:spLocks noGrp="1"/>
          </p:cNvSpPr>
          <p:nvPr>
            <p:ph type="ftr" sz="quarter" idx="11"/>
          </p:nvPr>
        </p:nvSpPr>
        <p:spPr>
          <a:xfrm>
            <a:off x="3119664" y="6596345"/>
            <a:ext cx="7640865" cy="261655"/>
          </a:xfrm>
        </p:spPr>
        <p:txBody>
          <a:bodyPr/>
          <a:lstStyle>
            <a:lvl1pPr>
              <a:defRPr>
                <a:solidFill>
                  <a:schemeClr val="tx1">
                    <a:lumMod val="75000"/>
                    <a:lumOff val="25000"/>
                  </a:schemeClr>
                </a:solidFill>
              </a:defRPr>
            </a:lvl1pPr>
          </a:lstStyle>
          <a:p>
            <a:endParaRPr lang="en-US" dirty="0"/>
          </a:p>
        </p:txBody>
      </p:sp>
      <p:sp>
        <p:nvSpPr>
          <p:cNvPr id="20" name="Slide Number Placeholder 5"/>
          <p:cNvSpPr>
            <a:spLocks noGrp="1"/>
          </p:cNvSpPr>
          <p:nvPr>
            <p:ph type="sldNum" sz="quarter" idx="12"/>
          </p:nvPr>
        </p:nvSpPr>
        <p:spPr>
          <a:xfrm>
            <a:off x="1" y="6596344"/>
            <a:ext cx="496888" cy="261656"/>
          </a:xfrm>
        </p:spPr>
        <p:txBody>
          <a:bodyPr/>
          <a:lstStyle>
            <a:lvl1pPr algn="ctr">
              <a:defRPr>
                <a:solidFill>
                  <a:schemeClr val="bg1"/>
                </a:solidFill>
              </a:defRPr>
            </a:lvl1pPr>
          </a:lstStyle>
          <a:p>
            <a:fld id="{A82C3BC0-3EBF-3C4C-A3D8-795624EBC6AA}"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6888" y="576304"/>
            <a:ext cx="9768341" cy="690635"/>
          </a:xfrm>
          <a:prstGeom prst="rect">
            <a:avLst/>
          </a:prstGeom>
        </p:spPr>
        <p:txBody>
          <a:bodyPr vert="horz" lIns="0" tIns="0" rIns="0" bIns="0" rtlCol="0" anchor="t" anchorCtr="0">
            <a:noAutofit/>
          </a:bodyPr>
          <a:lstStyle/>
          <a:p>
            <a:r>
              <a:rPr lang="en-US" dirty="0"/>
              <a:t>Click to edit Master title style</a:t>
            </a:r>
          </a:p>
        </p:txBody>
      </p:sp>
      <p:sp>
        <p:nvSpPr>
          <p:cNvPr id="3" name="Text Placeholder 2"/>
          <p:cNvSpPr>
            <a:spLocks noGrp="1"/>
          </p:cNvSpPr>
          <p:nvPr>
            <p:ph type="body" idx="1"/>
          </p:nvPr>
        </p:nvSpPr>
        <p:spPr>
          <a:xfrm>
            <a:off x="496888" y="1948069"/>
            <a:ext cx="9768341" cy="4175502"/>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1074627" y="6566169"/>
            <a:ext cx="620485" cy="249429"/>
          </a:xfrm>
          <a:prstGeom prst="rect">
            <a:avLst/>
          </a:prstGeom>
        </p:spPr>
        <p:txBody>
          <a:bodyPr vert="horz" lIns="0" tIns="0" rIns="0" bIns="0" rtlCol="0" anchor="ctr"/>
          <a:lstStyle>
            <a:lvl1pPr algn="r">
              <a:defRPr sz="800">
                <a:solidFill>
                  <a:schemeClr val="tx1">
                    <a:lumMod val="75000"/>
                    <a:lumOff val="25000"/>
                  </a:schemeClr>
                </a:solidFill>
              </a:defRPr>
            </a:lvl1pPr>
          </a:lstStyle>
          <a:p>
            <a:fld id="{31E5F04E-7DFD-BF49-ACC9-83D433AC3F25}" type="datetimeFigureOut">
              <a:rPr lang="en-US" smtClean="0"/>
              <a:pPr/>
              <a:t>2/5/24</a:t>
            </a:fld>
            <a:endParaRPr lang="en-US" dirty="0"/>
          </a:p>
        </p:txBody>
      </p:sp>
      <p:sp>
        <p:nvSpPr>
          <p:cNvPr id="5" name="Footer Placeholder 4"/>
          <p:cNvSpPr>
            <a:spLocks noGrp="1"/>
          </p:cNvSpPr>
          <p:nvPr>
            <p:ph type="ftr" sz="quarter" idx="3"/>
          </p:nvPr>
        </p:nvSpPr>
        <p:spPr>
          <a:xfrm>
            <a:off x="3119664" y="6566169"/>
            <a:ext cx="7640865" cy="249429"/>
          </a:xfrm>
          <a:prstGeom prst="rect">
            <a:avLst/>
          </a:prstGeom>
        </p:spPr>
        <p:txBody>
          <a:bodyPr vert="horz" lIns="0" tIns="0" rIns="0" bIns="0" rtlCol="0" anchor="ctr"/>
          <a:lstStyle>
            <a:lvl1pPr algn="l">
              <a:defRPr sz="8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3943" y="6575693"/>
            <a:ext cx="500831" cy="249429"/>
          </a:xfrm>
          <a:prstGeom prst="rect">
            <a:avLst/>
          </a:prstGeom>
        </p:spPr>
        <p:txBody>
          <a:bodyPr vert="horz" lIns="0" tIns="0" rIns="0" bIns="0" rtlCol="0" anchor="ctr"/>
          <a:lstStyle>
            <a:lvl1pPr algn="ctr">
              <a:defRPr sz="800">
                <a:solidFill>
                  <a:schemeClr val="tx1">
                    <a:lumMod val="75000"/>
                    <a:lumOff val="25000"/>
                  </a:schemeClr>
                </a:solidFill>
              </a:defRPr>
            </a:lvl1pPr>
          </a:lstStyle>
          <a:p>
            <a:fld id="{A82C3BC0-3EBF-3C4C-A3D8-795624EBC6AA}" type="slidenum">
              <a:rPr lang="en-US" smtClean="0"/>
              <a:pPr/>
              <a:t>‹#›</a:t>
            </a:fld>
            <a:endParaRPr lang="en-US" dirty="0"/>
          </a:p>
        </p:txBody>
      </p:sp>
    </p:spTree>
    <p:extLst>
      <p:ext uri="{BB962C8B-B14F-4D97-AF65-F5344CB8AC3E}">
        <p14:creationId xmlns:p14="http://schemas.microsoft.com/office/powerpoint/2010/main" val="36485676"/>
      </p:ext>
    </p:extLst>
  </p:cSld>
  <p:clrMap bg1="lt1" tx1="dk1" bg2="lt2" tx2="dk2" accent1="accent1" accent2="accent2" accent3="accent3" accent4="accent4" accent5="accent5" accent6="accent6" hlink="hlink" folHlink="folHlink"/>
  <p:sldLayoutIdLst>
    <p:sldLayoutId id="2147483680" r:id="rId1"/>
    <p:sldLayoutId id="2147483687" r:id="rId2"/>
    <p:sldLayoutId id="2147483685" r:id="rId3"/>
    <p:sldLayoutId id="2147483688" r:id="rId4"/>
    <p:sldLayoutId id="2147483649" r:id="rId5"/>
    <p:sldLayoutId id="2147483650" r:id="rId6"/>
    <p:sldLayoutId id="2147483671" r:id="rId7"/>
    <p:sldLayoutId id="2147483672" r:id="rId8"/>
    <p:sldLayoutId id="2147483673" r:id="rId9"/>
    <p:sldLayoutId id="2147483683" r:id="rId10"/>
    <p:sldLayoutId id="2147483684" r:id="rId11"/>
    <p:sldLayoutId id="2147483674" r:id="rId12"/>
    <p:sldLayoutId id="2147483675" r:id="rId13"/>
    <p:sldLayoutId id="2147483678" r:id="rId14"/>
    <p:sldLayoutId id="2147483655" r:id="rId15"/>
    <p:sldLayoutId id="2147483679" r:id="rId16"/>
    <p:sldLayoutId id="2147483681" r:id="rId17"/>
    <p:sldLayoutId id="2147483682" r:id="rId18"/>
    <p:sldLayoutId id="2147483686"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100000"/>
        </a:lnSpc>
        <a:spcBef>
          <a:spcPct val="0"/>
        </a:spcBef>
        <a:buNone/>
        <a:defRPr lang="en-US" sz="3000" b="0" kern="1200" cap="all" spc="300" baseline="0" dirty="0">
          <a:solidFill>
            <a:schemeClr val="accent1"/>
          </a:solidFill>
          <a:latin typeface="+mn-lt"/>
          <a:ea typeface="+mj-ea"/>
          <a:cs typeface="+mj-cs"/>
        </a:defRPr>
      </a:lvl1pPr>
    </p:titleStyle>
    <p:bodyStyle>
      <a:lvl1pPr marL="0" indent="0" algn="l" defTabSz="914400" rtl="0" eaLnBrk="1" latinLnBrk="0" hangingPunct="1">
        <a:lnSpc>
          <a:spcPct val="100000"/>
        </a:lnSpc>
        <a:spcBef>
          <a:spcPts val="3200"/>
        </a:spcBef>
        <a:buFont typeface="Arial"/>
        <a:buNone/>
        <a:defRPr sz="2000" kern="1200">
          <a:solidFill>
            <a:schemeClr val="tx1">
              <a:lumMod val="75000"/>
              <a:lumOff val="25000"/>
            </a:schemeClr>
          </a:solidFill>
          <a:latin typeface="+mn-lt"/>
          <a:ea typeface="+mn-ea"/>
          <a:cs typeface="+mn-cs"/>
        </a:defRPr>
      </a:lvl1pPr>
      <a:lvl2pPr marL="6350" indent="0" algn="l" defTabSz="914400" rtl="0" eaLnBrk="1" latinLnBrk="0" hangingPunct="1">
        <a:lnSpc>
          <a:spcPct val="100000"/>
        </a:lnSpc>
        <a:spcBef>
          <a:spcPts val="1800"/>
        </a:spcBef>
        <a:buFont typeface="Arial"/>
        <a:buNone/>
        <a:tabLst/>
        <a:defRPr sz="2000" kern="1200">
          <a:solidFill>
            <a:schemeClr val="tx1">
              <a:lumMod val="75000"/>
              <a:lumOff val="25000"/>
            </a:schemeClr>
          </a:solidFill>
          <a:latin typeface="+mn-lt"/>
          <a:ea typeface="+mn-ea"/>
          <a:cs typeface="+mn-cs"/>
        </a:defRPr>
      </a:lvl2pPr>
      <a:lvl3pPr marL="301943" indent="-301943" algn="l" defTabSz="914400" rtl="0" eaLnBrk="1" latinLnBrk="0" hangingPunct="1">
        <a:lnSpc>
          <a:spcPct val="100000"/>
        </a:lnSpc>
        <a:spcBef>
          <a:spcPts val="900"/>
        </a:spcBef>
        <a:buFont typeface="Arial" panose="020B0604020202020204" pitchFamily="34" charset="0"/>
        <a:buChar char="•"/>
        <a:tabLst/>
        <a:defRPr sz="2000" kern="1200">
          <a:solidFill>
            <a:schemeClr val="tx1">
              <a:lumMod val="75000"/>
              <a:lumOff val="25000"/>
            </a:schemeClr>
          </a:solidFill>
          <a:latin typeface="+mn-lt"/>
          <a:ea typeface="+mn-ea"/>
          <a:cs typeface="+mn-cs"/>
        </a:defRPr>
      </a:lvl3pPr>
      <a:lvl4pPr marL="759143" indent="-301943" algn="l" defTabSz="914400" rtl="0" eaLnBrk="1" latinLnBrk="0" hangingPunct="1">
        <a:lnSpc>
          <a:spcPct val="100000"/>
        </a:lnSpc>
        <a:spcBef>
          <a:spcPts val="900"/>
        </a:spcBef>
        <a:buFont typeface="Arial" panose="020B0604020202020204" pitchFamily="34" charset="0"/>
        <a:buChar char="•"/>
        <a:tabLst/>
        <a:defRPr sz="2000" kern="1200">
          <a:solidFill>
            <a:schemeClr val="tx1">
              <a:lumMod val="75000"/>
              <a:lumOff val="25000"/>
            </a:schemeClr>
          </a:solidFill>
          <a:latin typeface="+mn-lt"/>
          <a:ea typeface="+mn-ea"/>
          <a:cs typeface="+mn-cs"/>
        </a:defRPr>
      </a:lvl4pPr>
      <a:lvl5pPr marL="1124903" indent="-301943" algn="l" defTabSz="914400" rtl="0" eaLnBrk="1" latinLnBrk="0" hangingPunct="1">
        <a:lnSpc>
          <a:spcPct val="100000"/>
        </a:lnSpc>
        <a:spcBef>
          <a:spcPts val="900"/>
        </a:spcBef>
        <a:buFont typeface="Arial" panose="020B0604020202020204" pitchFamily="34" charset="0"/>
        <a:buChar char="•"/>
        <a:tabLst/>
        <a:defRPr sz="20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D143C-69FF-EC9F-4CD0-2BE0C365BAE7}"/>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7D71AD7E-6E1B-5E7E-B22B-01DD3644F652}"/>
              </a:ext>
            </a:extLst>
          </p:cNvPr>
          <p:cNvSpPr>
            <a:spLocks noGrp="1"/>
          </p:cNvSpPr>
          <p:nvPr>
            <p:ph type="subTitle" idx="1"/>
          </p:nvPr>
        </p:nvSpPr>
        <p:spPr/>
        <p:txBody>
          <a:bodyPr/>
          <a:lstStyle/>
          <a:p>
            <a:endParaRPr lang="en-US"/>
          </a:p>
        </p:txBody>
      </p:sp>
      <p:sp>
        <p:nvSpPr>
          <p:cNvPr id="4" name="Text Placeholder 3">
            <a:extLst>
              <a:ext uri="{FF2B5EF4-FFF2-40B4-BE49-F238E27FC236}">
                <a16:creationId xmlns:a16="http://schemas.microsoft.com/office/drawing/2014/main" id="{969768E2-DEF1-A1B6-74B0-C5E8ACEC7DF2}"/>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E47EE22D-68A3-B30F-B6D9-4AC7230C018B}"/>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368350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icture Placeholder 8"/>
          <p:cNvSpPr>
            <a:spLocks noGrp="1"/>
          </p:cNvSpPr>
          <p:nvPr>
            <p:ph type="pic" sz="quarter" idx="14"/>
          </p:nvPr>
        </p:nvSpPr>
        <p:spPr/>
        <p:txBody>
          <a:bodyPr/>
          <a:lstStyle/>
          <a:p>
            <a:endParaRPr lang="en-US"/>
          </a:p>
        </p:txBody>
      </p:sp>
      <p:sp>
        <p:nvSpPr>
          <p:cNvPr id="8" name="Parallelogram 7"/>
          <p:cNvSpPr/>
          <p:nvPr/>
        </p:nvSpPr>
        <p:spPr>
          <a:xfrm>
            <a:off x="-3122923" y="1"/>
            <a:ext cx="11848764" cy="6872990"/>
          </a:xfrm>
          <a:prstGeom prst="parallelogram">
            <a:avLst>
              <a:gd name="adj" fmla="val 44497"/>
            </a:avLst>
          </a:prstGeom>
          <a:gradFill>
            <a:gsLst>
              <a:gs pos="56000">
                <a:srgbClr val="4E2A84">
                  <a:alpha val="85000"/>
                </a:srgbClr>
              </a:gs>
              <a:gs pos="100000">
                <a:srgbClr val="007DA4">
                  <a:alpha val="70000"/>
                </a:srgbClr>
              </a:gs>
            </a:gsLst>
            <a:lin ang="36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reeform 9"/>
          <p:cNvSpPr/>
          <p:nvPr/>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11" name="Picture 10">
            <a:extLst>
              <a:ext uri="{FF2B5EF4-FFF2-40B4-BE49-F238E27FC236}">
                <a16:creationId xmlns:a16="http://schemas.microsoft.com/office/drawing/2014/main" id="{DC6C6F0D-DE9D-1E4D-9499-3D9FB5FDA6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5" name="Title 4"/>
          <p:cNvSpPr>
            <a:spLocks noGrp="1"/>
          </p:cNvSpPr>
          <p:nvPr>
            <p:ph type="title"/>
          </p:nvPr>
        </p:nvSpPr>
        <p:spPr>
          <a:xfrm>
            <a:off x="588329" y="576305"/>
            <a:ext cx="11012431" cy="708944"/>
          </a:xfrm>
        </p:spPr>
        <p:txBody>
          <a:bodyPr/>
          <a:lstStyle/>
          <a:p>
            <a:endParaRPr lang="en-US" dirty="0"/>
          </a:p>
        </p:txBody>
      </p:sp>
      <p:sp>
        <p:nvSpPr>
          <p:cNvPr id="6" name="Content Placeholder 5"/>
          <p:cNvSpPr>
            <a:spLocks noGrp="1"/>
          </p:cNvSpPr>
          <p:nvPr>
            <p:ph idx="1"/>
          </p:nvPr>
        </p:nvSpPr>
        <p:spPr>
          <a:xfrm>
            <a:off x="588329" y="1948069"/>
            <a:ext cx="11012432" cy="4175502"/>
          </a:xfrm>
        </p:spPr>
        <p:txBody>
          <a:bodyPr/>
          <a:lstStyle/>
          <a:p>
            <a:endParaRPr lang="en-US" dirty="0"/>
          </a:p>
        </p:txBody>
      </p:sp>
      <p:sp>
        <p:nvSpPr>
          <p:cNvPr id="7" name="Text Placeholder 6"/>
          <p:cNvSpPr>
            <a:spLocks noGrp="1"/>
          </p:cNvSpPr>
          <p:nvPr>
            <p:ph type="body" sz="quarter" idx="13"/>
          </p:nvPr>
        </p:nvSpPr>
        <p:spPr>
          <a:xfrm>
            <a:off x="588329" y="1285249"/>
            <a:ext cx="11012432" cy="208722"/>
          </a:xfrm>
        </p:spPr>
        <p:txBody>
          <a:bodyPr/>
          <a:lstStyle/>
          <a:p>
            <a:endParaRPr lang="en-US"/>
          </a:p>
        </p:txBody>
      </p:sp>
      <p:sp>
        <p:nvSpPr>
          <p:cNvPr id="2" name="Slide Number Placeholder 1"/>
          <p:cNvSpPr>
            <a:spLocks noGrp="1"/>
          </p:cNvSpPr>
          <p:nvPr>
            <p:ph type="sldNum" sz="quarter" idx="12"/>
          </p:nvPr>
        </p:nvSpPr>
        <p:spPr/>
        <p:txBody>
          <a:bodyPr/>
          <a:lstStyle/>
          <a:p>
            <a:fld id="{A82C3BC0-3EBF-3C4C-A3D8-795624EBC6AA}" type="slidenum">
              <a:rPr lang="en-US" smtClean="0"/>
              <a:pPr/>
              <a:t>10</a:t>
            </a:fld>
            <a:endParaRPr lang="en-US" dirty="0"/>
          </a:p>
        </p:txBody>
      </p:sp>
    </p:spTree>
    <p:extLst>
      <p:ext uri="{BB962C8B-B14F-4D97-AF65-F5344CB8AC3E}">
        <p14:creationId xmlns:p14="http://schemas.microsoft.com/office/powerpoint/2010/main" val="1662851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p:txBody>
          <a:bodyPr/>
          <a:lstStyle/>
          <a:p>
            <a:endParaRPr lang="en-US"/>
          </a:p>
        </p:txBody>
      </p:sp>
      <p:sp>
        <p:nvSpPr>
          <p:cNvPr id="10" name="Parallelogram 9"/>
          <p:cNvSpPr/>
          <p:nvPr/>
        </p:nvSpPr>
        <p:spPr>
          <a:xfrm>
            <a:off x="4837735" y="1188"/>
            <a:ext cx="11848764" cy="6856812"/>
          </a:xfrm>
          <a:prstGeom prst="parallelogram">
            <a:avLst>
              <a:gd name="adj" fmla="val 44497"/>
            </a:avLst>
          </a:prstGeom>
          <a:gradFill>
            <a:gsLst>
              <a:gs pos="56000">
                <a:srgbClr val="4E2A84">
                  <a:alpha val="85000"/>
                </a:srgbClr>
              </a:gs>
              <a:gs pos="100000">
                <a:srgbClr val="007DA4">
                  <a:alpha val="70000"/>
                </a:srgbClr>
              </a:gs>
            </a:gsLst>
            <a:lin ang="36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003473" y="2833703"/>
            <a:ext cx="4691639" cy="328304"/>
          </a:xfrm>
        </p:spPr>
        <p:txBody>
          <a:bodyPr/>
          <a:lstStyle/>
          <a:p>
            <a:endParaRPr lang="en-US"/>
          </a:p>
        </p:txBody>
      </p:sp>
      <p:sp>
        <p:nvSpPr>
          <p:cNvPr id="3" name="Content Placeholder 2"/>
          <p:cNvSpPr>
            <a:spLocks noGrp="1"/>
          </p:cNvSpPr>
          <p:nvPr>
            <p:ph idx="1"/>
          </p:nvPr>
        </p:nvSpPr>
        <p:spPr>
          <a:xfrm>
            <a:off x="7003473" y="3843354"/>
            <a:ext cx="4691639" cy="2280216"/>
          </a:xfrm>
        </p:spPr>
        <p:txBody>
          <a:bodyPr/>
          <a:lstStyle/>
          <a:p>
            <a:endParaRPr lang="en-US"/>
          </a:p>
        </p:txBody>
      </p:sp>
      <p:sp>
        <p:nvSpPr>
          <p:cNvPr id="7" name="Freeform 6"/>
          <p:cNvSpPr/>
          <p:nvPr/>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9" name="Picture 8">
            <a:extLst>
              <a:ext uri="{FF2B5EF4-FFF2-40B4-BE49-F238E27FC236}">
                <a16:creationId xmlns:a16="http://schemas.microsoft.com/office/drawing/2014/main" id="{DC6C6F0D-DE9D-1E4D-9499-3D9FB5FDA6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11" name="Slide Number Placeholder 10"/>
          <p:cNvSpPr>
            <a:spLocks noGrp="1"/>
          </p:cNvSpPr>
          <p:nvPr>
            <p:ph type="sldNum" sz="quarter" idx="12"/>
          </p:nvPr>
        </p:nvSpPr>
        <p:spPr/>
        <p:txBody>
          <a:bodyPr/>
          <a:lstStyle/>
          <a:p>
            <a:fld id="{A82C3BC0-3EBF-3C4C-A3D8-795624EBC6AA}" type="slidenum">
              <a:rPr lang="en-US" smtClean="0"/>
              <a:pPr/>
              <a:t>11</a:t>
            </a:fld>
            <a:endParaRPr lang="en-US" dirty="0"/>
          </a:p>
        </p:txBody>
      </p:sp>
    </p:spTree>
    <p:extLst>
      <p:ext uri="{BB962C8B-B14F-4D97-AF65-F5344CB8AC3E}">
        <p14:creationId xmlns:p14="http://schemas.microsoft.com/office/powerpoint/2010/main" val="2015690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p:txBody>
          <a:bodyPr/>
          <a:lstStyle/>
          <a:p>
            <a:endParaRPr lang="en-US"/>
          </a:p>
        </p:txBody>
      </p:sp>
      <p:sp>
        <p:nvSpPr>
          <p:cNvPr id="2" name="Content Placeholder 1"/>
          <p:cNvSpPr>
            <a:spLocks noGrp="1"/>
          </p:cNvSpPr>
          <p:nvPr>
            <p:ph idx="1"/>
          </p:nvPr>
        </p:nvSpPr>
        <p:spPr>
          <a:xfrm>
            <a:off x="571499" y="1341250"/>
            <a:ext cx="6962065" cy="4175502"/>
          </a:xfrm>
        </p:spPr>
        <p:txBody>
          <a:bodyPr/>
          <a:lstStyle/>
          <a:p>
            <a:endParaRPr lang="en-US" dirty="0"/>
          </a:p>
        </p:txBody>
      </p:sp>
      <p:sp>
        <p:nvSpPr>
          <p:cNvPr id="4" name="Slide Number Placeholder 3"/>
          <p:cNvSpPr>
            <a:spLocks noGrp="1"/>
          </p:cNvSpPr>
          <p:nvPr>
            <p:ph type="sldNum" sz="quarter" idx="12"/>
          </p:nvPr>
        </p:nvSpPr>
        <p:spPr/>
        <p:txBody>
          <a:bodyPr/>
          <a:lstStyle/>
          <a:p>
            <a:fld id="{A82C3BC0-3EBF-3C4C-A3D8-795624EBC6AA}" type="slidenum">
              <a:rPr lang="en-US" smtClean="0"/>
              <a:pPr/>
              <a:t>12</a:t>
            </a:fld>
            <a:endParaRPr lang="en-US" dirty="0"/>
          </a:p>
        </p:txBody>
      </p:sp>
    </p:spTree>
    <p:extLst>
      <p:ext uri="{BB962C8B-B14F-4D97-AF65-F5344CB8AC3E}">
        <p14:creationId xmlns:p14="http://schemas.microsoft.com/office/powerpoint/2010/main" val="151175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p:txBody>
          <a:bodyPr/>
          <a:lstStyle/>
          <a:p>
            <a:endParaRPr lang="en-US"/>
          </a:p>
        </p:txBody>
      </p:sp>
      <p:sp>
        <p:nvSpPr>
          <p:cNvPr id="6" name="Parallelogram 5"/>
          <p:cNvSpPr/>
          <p:nvPr/>
        </p:nvSpPr>
        <p:spPr>
          <a:xfrm>
            <a:off x="-1909155" y="0"/>
            <a:ext cx="11848764" cy="6872990"/>
          </a:xfrm>
          <a:prstGeom prst="parallelogram">
            <a:avLst>
              <a:gd name="adj" fmla="val 44497"/>
            </a:avLst>
          </a:prstGeom>
          <a:gradFill>
            <a:gsLst>
              <a:gs pos="56000">
                <a:srgbClr val="4E2A84">
                  <a:alpha val="85000"/>
                </a:srgbClr>
              </a:gs>
              <a:gs pos="100000">
                <a:srgbClr val="007DA4">
                  <a:alpha val="70000"/>
                </a:srgbClr>
              </a:gs>
            </a:gsLst>
            <a:lin ang="36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reeform 6"/>
          <p:cNvSpPr/>
          <p:nvPr/>
        </p:nvSpPr>
        <p:spPr>
          <a:xfrm>
            <a:off x="1" y="6596348"/>
            <a:ext cx="2496065" cy="261653"/>
          </a:xfrm>
          <a:custGeom>
            <a:avLst/>
            <a:gdLst>
              <a:gd name="connsiteX0" fmla="*/ 0 w 2496065"/>
              <a:gd name="connsiteY0" fmla="*/ 0 h 261653"/>
              <a:gd name="connsiteX1" fmla="*/ 2496065 w 2496065"/>
              <a:gd name="connsiteY1" fmla="*/ 0 h 261653"/>
              <a:gd name="connsiteX2" fmla="*/ 2364218 w 2496065"/>
              <a:gd name="connsiteY2" fmla="*/ 261653 h 261653"/>
              <a:gd name="connsiteX3" fmla="*/ 0 w 2496065"/>
              <a:gd name="connsiteY3" fmla="*/ 261653 h 261653"/>
            </a:gdLst>
            <a:ahLst/>
            <a:cxnLst>
              <a:cxn ang="0">
                <a:pos x="connsiteX0" y="connsiteY0"/>
              </a:cxn>
              <a:cxn ang="0">
                <a:pos x="connsiteX1" y="connsiteY1"/>
              </a:cxn>
              <a:cxn ang="0">
                <a:pos x="connsiteX2" y="connsiteY2"/>
              </a:cxn>
              <a:cxn ang="0">
                <a:pos x="connsiteX3" y="connsiteY3"/>
              </a:cxn>
            </a:cxnLst>
            <a:rect l="l" t="t" r="r" b="b"/>
            <a:pathLst>
              <a:path w="2496065" h="261653">
                <a:moveTo>
                  <a:pt x="0" y="0"/>
                </a:moveTo>
                <a:lnTo>
                  <a:pt x="2496065" y="0"/>
                </a:lnTo>
                <a:lnTo>
                  <a:pt x="2364218" y="261653"/>
                </a:lnTo>
                <a:lnTo>
                  <a:pt x="0" y="261653"/>
                </a:lnTo>
                <a:close/>
              </a:path>
            </a:pathLst>
          </a:custGeom>
          <a:solidFill>
            <a:srgbClr val="4E2A84"/>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lvl="0" algn="ctr"/>
            <a:endParaRPr lang="en-US"/>
          </a:p>
        </p:txBody>
      </p:sp>
      <p:pic>
        <p:nvPicPr>
          <p:cNvPr id="8" name="Picture 7">
            <a:extLst>
              <a:ext uri="{FF2B5EF4-FFF2-40B4-BE49-F238E27FC236}">
                <a16:creationId xmlns:a16="http://schemas.microsoft.com/office/drawing/2014/main" id="{DC6C6F0D-DE9D-1E4D-9499-3D9FB5FDA6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081" y="6671915"/>
            <a:ext cx="1243884" cy="128016"/>
          </a:xfrm>
          <a:prstGeom prst="rect">
            <a:avLst/>
          </a:prstGeom>
        </p:spPr>
      </p:pic>
      <p:sp>
        <p:nvSpPr>
          <p:cNvPr id="2" name="Content Placeholder 1"/>
          <p:cNvSpPr>
            <a:spLocks noGrp="1"/>
          </p:cNvSpPr>
          <p:nvPr>
            <p:ph idx="1"/>
          </p:nvPr>
        </p:nvSpPr>
        <p:spPr>
          <a:xfrm>
            <a:off x="571499" y="1341250"/>
            <a:ext cx="6962065" cy="4175502"/>
          </a:xfrm>
        </p:spPr>
        <p:txBody>
          <a:bodyPr/>
          <a:lstStyle/>
          <a:p>
            <a:endParaRPr lang="en-US" dirty="0"/>
          </a:p>
        </p:txBody>
      </p:sp>
      <p:sp>
        <p:nvSpPr>
          <p:cNvPr id="9" name="Slide Number Placeholder 8"/>
          <p:cNvSpPr>
            <a:spLocks noGrp="1"/>
          </p:cNvSpPr>
          <p:nvPr>
            <p:ph type="sldNum" sz="quarter" idx="12"/>
          </p:nvPr>
        </p:nvSpPr>
        <p:spPr/>
        <p:txBody>
          <a:bodyPr/>
          <a:lstStyle/>
          <a:p>
            <a:fld id="{A82C3BC0-3EBF-3C4C-A3D8-795624EBC6AA}" type="slidenum">
              <a:rPr lang="en-US" smtClean="0"/>
              <a:pPr/>
              <a:t>13</a:t>
            </a:fld>
            <a:endParaRPr lang="en-US" dirty="0"/>
          </a:p>
        </p:txBody>
      </p:sp>
    </p:spTree>
    <p:extLst>
      <p:ext uri="{BB962C8B-B14F-4D97-AF65-F5344CB8AC3E}">
        <p14:creationId xmlns:p14="http://schemas.microsoft.com/office/powerpoint/2010/main" val="741694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p:txBody>
          <a:bodyPr/>
          <a:lstStyle/>
          <a:p>
            <a:endParaRPr lang="en-US"/>
          </a:p>
        </p:txBody>
      </p:sp>
      <p:sp>
        <p:nvSpPr>
          <p:cNvPr id="6" name="Freeform 5"/>
          <p:cNvSpPr/>
          <p:nvPr/>
        </p:nvSpPr>
        <p:spPr>
          <a:xfrm>
            <a:off x="1" y="0"/>
            <a:ext cx="5757863" cy="6596342"/>
          </a:xfrm>
          <a:custGeom>
            <a:avLst/>
            <a:gdLst>
              <a:gd name="connsiteX0" fmla="*/ 0 w 5757863"/>
              <a:gd name="connsiteY0" fmla="*/ 0 h 6596342"/>
              <a:gd name="connsiteX1" fmla="*/ 5757863 w 5757863"/>
              <a:gd name="connsiteY1" fmla="*/ 0 h 6596342"/>
              <a:gd name="connsiteX2" fmla="*/ 2494964 w 5757863"/>
              <a:gd name="connsiteY2" fmla="*/ 6596342 h 6596342"/>
              <a:gd name="connsiteX3" fmla="*/ 0 w 5757863"/>
              <a:gd name="connsiteY3" fmla="*/ 6596342 h 6596342"/>
            </a:gdLst>
            <a:ahLst/>
            <a:cxnLst>
              <a:cxn ang="0">
                <a:pos x="connsiteX0" y="connsiteY0"/>
              </a:cxn>
              <a:cxn ang="0">
                <a:pos x="connsiteX1" y="connsiteY1"/>
              </a:cxn>
              <a:cxn ang="0">
                <a:pos x="connsiteX2" y="connsiteY2"/>
              </a:cxn>
              <a:cxn ang="0">
                <a:pos x="connsiteX3" y="connsiteY3"/>
              </a:cxn>
            </a:cxnLst>
            <a:rect l="l" t="t" r="r" b="b"/>
            <a:pathLst>
              <a:path w="5757863" h="6596342">
                <a:moveTo>
                  <a:pt x="0" y="0"/>
                </a:moveTo>
                <a:lnTo>
                  <a:pt x="5757863" y="0"/>
                </a:lnTo>
                <a:lnTo>
                  <a:pt x="2494964" y="6596342"/>
                </a:lnTo>
                <a:lnTo>
                  <a:pt x="0" y="6596342"/>
                </a:lnTo>
                <a:close/>
              </a:path>
            </a:pathLst>
          </a:custGeom>
          <a:gradFill>
            <a:gsLst>
              <a:gs pos="56000">
                <a:srgbClr val="4E2A84">
                  <a:alpha val="85000"/>
                </a:srgbClr>
              </a:gs>
              <a:gs pos="100000">
                <a:srgbClr val="007DA4">
                  <a:alpha val="70000"/>
                </a:srgbClr>
              </a:gs>
            </a:gsLst>
            <a:lin ang="3600000" scaled="0"/>
          </a:gra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a:p>
        </p:txBody>
      </p:sp>
      <p:sp>
        <p:nvSpPr>
          <p:cNvPr id="2" name="Content Placeholder 1"/>
          <p:cNvSpPr>
            <a:spLocks noGrp="1"/>
          </p:cNvSpPr>
          <p:nvPr>
            <p:ph idx="1"/>
          </p:nvPr>
        </p:nvSpPr>
        <p:spPr>
          <a:xfrm>
            <a:off x="601393" y="1341250"/>
            <a:ext cx="3519299" cy="4175502"/>
          </a:xfrm>
        </p:spPr>
        <p:txBody>
          <a:bodyPr/>
          <a:lstStyle/>
          <a:p>
            <a:endParaRPr lang="en-US" dirty="0"/>
          </a:p>
        </p:txBody>
      </p:sp>
      <p:sp>
        <p:nvSpPr>
          <p:cNvPr id="7" name="Slide Number Placeholder 6"/>
          <p:cNvSpPr>
            <a:spLocks noGrp="1"/>
          </p:cNvSpPr>
          <p:nvPr>
            <p:ph type="sldNum" sz="quarter" idx="12"/>
          </p:nvPr>
        </p:nvSpPr>
        <p:spPr/>
        <p:txBody>
          <a:bodyPr/>
          <a:lstStyle/>
          <a:p>
            <a:fld id="{A82C3BC0-3EBF-3C4C-A3D8-795624EBC6AA}" type="slidenum">
              <a:rPr lang="en-US" smtClean="0"/>
              <a:pPr/>
              <a:t>14</a:t>
            </a:fld>
            <a:endParaRPr lang="en-US" dirty="0"/>
          </a:p>
        </p:txBody>
      </p:sp>
    </p:spTree>
    <p:extLst>
      <p:ext uri="{BB962C8B-B14F-4D97-AF65-F5344CB8AC3E}">
        <p14:creationId xmlns:p14="http://schemas.microsoft.com/office/powerpoint/2010/main" val="1846786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82C3BC0-3EBF-3C4C-A3D8-795624EBC6AA}" type="slidenum">
              <a:rPr lang="en-US" smtClean="0"/>
              <a:pPr/>
              <a:t>15</a:t>
            </a:fld>
            <a:endParaRPr lang="en-US" dirty="0"/>
          </a:p>
        </p:txBody>
      </p:sp>
    </p:spTree>
    <p:extLst>
      <p:ext uri="{BB962C8B-B14F-4D97-AF65-F5344CB8AC3E}">
        <p14:creationId xmlns:p14="http://schemas.microsoft.com/office/powerpoint/2010/main" val="1241510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576305"/>
            <a:ext cx="9693729" cy="377284"/>
          </a:xfrm>
        </p:spPr>
        <p:txBody>
          <a:bodyPr/>
          <a:lstStyle/>
          <a:p>
            <a:endParaRPr lang="en-US" dirty="0"/>
          </a:p>
        </p:txBody>
      </p:sp>
      <p:sp>
        <p:nvSpPr>
          <p:cNvPr id="3" name="Text Placeholder 2"/>
          <p:cNvSpPr>
            <a:spLocks noGrp="1"/>
          </p:cNvSpPr>
          <p:nvPr>
            <p:ph type="body" sz="quarter" idx="13"/>
          </p:nvPr>
        </p:nvSpPr>
        <p:spPr>
          <a:xfrm>
            <a:off x="571501" y="3835022"/>
            <a:ext cx="3058804" cy="272954"/>
          </a:xfrm>
        </p:spPr>
        <p:txBody>
          <a:bodyPr/>
          <a:lstStyle/>
          <a:p>
            <a:endParaRPr lang="en-US" dirty="0"/>
          </a:p>
        </p:txBody>
      </p:sp>
      <p:sp>
        <p:nvSpPr>
          <p:cNvPr id="4" name="Slide Number Placeholder 3"/>
          <p:cNvSpPr>
            <a:spLocks noGrp="1"/>
          </p:cNvSpPr>
          <p:nvPr>
            <p:ph type="sldNum" sz="quarter" idx="12"/>
          </p:nvPr>
        </p:nvSpPr>
        <p:spPr/>
        <p:txBody>
          <a:bodyPr/>
          <a:lstStyle/>
          <a:p>
            <a:fld id="{A82C3BC0-3EBF-3C4C-A3D8-795624EBC6AA}" type="slidenum">
              <a:rPr lang="en-US" smtClean="0"/>
              <a:pPr/>
              <a:t>16</a:t>
            </a:fld>
            <a:endParaRPr lang="en-US" dirty="0"/>
          </a:p>
        </p:txBody>
      </p:sp>
    </p:spTree>
    <p:extLst>
      <p:ext uri="{BB962C8B-B14F-4D97-AF65-F5344CB8AC3E}">
        <p14:creationId xmlns:p14="http://schemas.microsoft.com/office/powerpoint/2010/main" val="111315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Placeholder 24"/>
          <p:cNvSpPr>
            <a:spLocks noGrp="1"/>
          </p:cNvSpPr>
          <p:nvPr>
            <p:ph type="body" sz="quarter" idx="20"/>
          </p:nvPr>
        </p:nvSpPr>
        <p:spPr/>
        <p:txBody>
          <a:bodyPr/>
          <a:lstStyle/>
          <a:p>
            <a:pPr lvl="0"/>
            <a:r>
              <a:rPr lang="en-US" dirty="0"/>
              <a:t>FIRSTNAME LASTNAME ‘YY</a:t>
            </a:r>
          </a:p>
          <a:p>
            <a:pPr lvl="1"/>
            <a:r>
              <a:rPr lang="en-US" dirty="0"/>
              <a:t>Position</a:t>
            </a:r>
          </a:p>
          <a:p>
            <a:pPr lvl="2"/>
            <a:r>
              <a:rPr lang="en-US" dirty="0"/>
              <a:t>Location</a:t>
            </a:r>
          </a:p>
          <a:p>
            <a:endParaRPr lang="en-US" dirty="0"/>
          </a:p>
        </p:txBody>
      </p:sp>
      <p:sp>
        <p:nvSpPr>
          <p:cNvPr id="27" name="Text Placeholder 26"/>
          <p:cNvSpPr>
            <a:spLocks noGrp="1"/>
          </p:cNvSpPr>
          <p:nvPr>
            <p:ph type="body" sz="quarter" idx="22"/>
          </p:nvPr>
        </p:nvSpPr>
        <p:spPr/>
        <p:txBody>
          <a:bodyPr/>
          <a:lstStyle/>
          <a:p>
            <a:pPr lvl="0"/>
            <a:r>
              <a:rPr lang="en-US" dirty="0"/>
              <a:t>FIRSTNAME LASTNAME ‘YY</a:t>
            </a:r>
          </a:p>
          <a:p>
            <a:pPr lvl="1"/>
            <a:r>
              <a:rPr lang="en-US" dirty="0"/>
              <a:t>Position</a:t>
            </a:r>
          </a:p>
          <a:p>
            <a:pPr lvl="2"/>
            <a:r>
              <a:rPr lang="en-US" dirty="0"/>
              <a:t>Location</a:t>
            </a:r>
          </a:p>
          <a:p>
            <a:endParaRPr lang="en-US" dirty="0"/>
          </a:p>
        </p:txBody>
      </p:sp>
      <p:sp>
        <p:nvSpPr>
          <p:cNvPr id="28" name="Text Placeholder 27"/>
          <p:cNvSpPr>
            <a:spLocks noGrp="1"/>
          </p:cNvSpPr>
          <p:nvPr>
            <p:ph type="body" sz="quarter" idx="23"/>
          </p:nvPr>
        </p:nvSpPr>
        <p:spPr/>
        <p:txBody>
          <a:bodyPr/>
          <a:lstStyle/>
          <a:p>
            <a:pPr lvl="0"/>
            <a:r>
              <a:rPr lang="en-US" dirty="0"/>
              <a:t>FIRSTNAME LASTNAME ‘YY</a:t>
            </a:r>
          </a:p>
          <a:p>
            <a:pPr lvl="1"/>
            <a:r>
              <a:rPr lang="en-US" dirty="0"/>
              <a:t>Position</a:t>
            </a:r>
          </a:p>
          <a:p>
            <a:pPr lvl="2"/>
            <a:r>
              <a:rPr lang="en-US" dirty="0"/>
              <a:t>Location</a:t>
            </a:r>
          </a:p>
          <a:p>
            <a:endParaRPr lang="en-US" dirty="0"/>
          </a:p>
        </p:txBody>
      </p:sp>
      <p:sp>
        <p:nvSpPr>
          <p:cNvPr id="29" name="Text Placeholder 28"/>
          <p:cNvSpPr>
            <a:spLocks noGrp="1"/>
          </p:cNvSpPr>
          <p:nvPr>
            <p:ph type="body" sz="quarter" idx="24"/>
          </p:nvPr>
        </p:nvSpPr>
        <p:spPr/>
        <p:txBody>
          <a:bodyPr/>
          <a:lstStyle/>
          <a:p>
            <a:pPr lvl="0"/>
            <a:r>
              <a:rPr lang="en-US" dirty="0"/>
              <a:t>FIRSTNAME LASTNAME ‘YY</a:t>
            </a:r>
          </a:p>
          <a:p>
            <a:pPr lvl="1"/>
            <a:r>
              <a:rPr lang="en-US" dirty="0"/>
              <a:t>Position</a:t>
            </a:r>
          </a:p>
          <a:p>
            <a:pPr lvl="2"/>
            <a:r>
              <a:rPr lang="en-US" dirty="0"/>
              <a:t>Location</a:t>
            </a:r>
          </a:p>
          <a:p>
            <a:endParaRPr lang="en-US" dirty="0"/>
          </a:p>
        </p:txBody>
      </p:sp>
      <p:sp>
        <p:nvSpPr>
          <p:cNvPr id="26" name="Text Placeholder 25"/>
          <p:cNvSpPr>
            <a:spLocks noGrp="1"/>
          </p:cNvSpPr>
          <p:nvPr>
            <p:ph type="body" sz="quarter" idx="21"/>
          </p:nvPr>
        </p:nvSpPr>
        <p:spPr/>
        <p:txBody>
          <a:bodyPr/>
          <a:lstStyle/>
          <a:p>
            <a:pPr lvl="0"/>
            <a:r>
              <a:rPr lang="en-US" dirty="0"/>
              <a:t>FIRSTNAME LASTNAME ‘YY</a:t>
            </a:r>
          </a:p>
          <a:p>
            <a:pPr lvl="1"/>
            <a:r>
              <a:rPr lang="en-US" dirty="0"/>
              <a:t>Position</a:t>
            </a:r>
          </a:p>
          <a:p>
            <a:pPr lvl="2"/>
            <a:r>
              <a:rPr lang="en-US" dirty="0"/>
              <a:t>Location</a:t>
            </a:r>
          </a:p>
          <a:p>
            <a:endParaRPr lang="en-US" dirty="0"/>
          </a:p>
        </p:txBody>
      </p:sp>
      <p:sp>
        <p:nvSpPr>
          <p:cNvPr id="30" name="Text Placeholder 29"/>
          <p:cNvSpPr>
            <a:spLocks noGrp="1"/>
          </p:cNvSpPr>
          <p:nvPr>
            <p:ph type="body" sz="quarter" idx="25"/>
          </p:nvPr>
        </p:nvSpPr>
        <p:spPr/>
        <p:txBody>
          <a:bodyPr/>
          <a:lstStyle/>
          <a:p>
            <a:pPr lvl="0"/>
            <a:r>
              <a:rPr lang="en-US" dirty="0"/>
              <a:t>FIRSTNAME LASTNAME ‘YY</a:t>
            </a:r>
          </a:p>
          <a:p>
            <a:pPr lvl="1"/>
            <a:r>
              <a:rPr lang="en-US" dirty="0"/>
              <a:t>Position</a:t>
            </a:r>
          </a:p>
          <a:p>
            <a:pPr lvl="2"/>
            <a:r>
              <a:rPr lang="en-US" dirty="0"/>
              <a:t>Location</a:t>
            </a:r>
          </a:p>
          <a:p>
            <a:endParaRPr lang="en-US" dirty="0"/>
          </a:p>
        </p:txBody>
      </p:sp>
      <p:sp>
        <p:nvSpPr>
          <p:cNvPr id="6" name="Picture Placeholder 5">
            <a:extLst>
              <a:ext uri="{FF2B5EF4-FFF2-40B4-BE49-F238E27FC236}">
                <a16:creationId xmlns:a16="http://schemas.microsoft.com/office/drawing/2014/main" id="{E6DAD8FC-6623-994E-9A48-CF07CA0F0C9D}"/>
              </a:ext>
            </a:extLst>
          </p:cNvPr>
          <p:cNvSpPr>
            <a:spLocks noGrp="1"/>
          </p:cNvSpPr>
          <p:nvPr>
            <p:ph type="pic" sz="quarter" idx="14"/>
          </p:nvPr>
        </p:nvSpPr>
        <p:spPr/>
        <p:txBody>
          <a:bodyPr/>
          <a:lstStyle/>
          <a:p>
            <a:endParaRPr lang="en-US"/>
          </a:p>
        </p:txBody>
      </p:sp>
      <p:sp>
        <p:nvSpPr>
          <p:cNvPr id="7" name="Picture Placeholder 6">
            <a:extLst>
              <a:ext uri="{FF2B5EF4-FFF2-40B4-BE49-F238E27FC236}">
                <a16:creationId xmlns:a16="http://schemas.microsoft.com/office/drawing/2014/main" id="{EC2B9BF7-F938-4344-B85E-6C15C15874F8}"/>
              </a:ext>
            </a:extLst>
          </p:cNvPr>
          <p:cNvSpPr>
            <a:spLocks noGrp="1"/>
          </p:cNvSpPr>
          <p:nvPr>
            <p:ph type="pic" sz="quarter" idx="15"/>
          </p:nvPr>
        </p:nvSpPr>
        <p:spPr/>
        <p:txBody>
          <a:bodyPr/>
          <a:lstStyle/>
          <a:p>
            <a:endParaRPr lang="en-US"/>
          </a:p>
        </p:txBody>
      </p:sp>
      <p:sp>
        <p:nvSpPr>
          <p:cNvPr id="8" name="Picture Placeholder 7">
            <a:extLst>
              <a:ext uri="{FF2B5EF4-FFF2-40B4-BE49-F238E27FC236}">
                <a16:creationId xmlns:a16="http://schemas.microsoft.com/office/drawing/2014/main" id="{0186ADDF-82E4-4A47-970E-E8638E61780A}"/>
              </a:ext>
            </a:extLst>
          </p:cNvPr>
          <p:cNvSpPr>
            <a:spLocks noGrp="1"/>
          </p:cNvSpPr>
          <p:nvPr>
            <p:ph type="pic" sz="quarter" idx="16"/>
          </p:nvPr>
        </p:nvSpPr>
        <p:spPr/>
        <p:txBody>
          <a:bodyPr/>
          <a:lstStyle/>
          <a:p>
            <a:endParaRPr lang="en-US"/>
          </a:p>
        </p:txBody>
      </p:sp>
      <p:sp>
        <p:nvSpPr>
          <p:cNvPr id="4" name="Title 3">
            <a:extLst>
              <a:ext uri="{FF2B5EF4-FFF2-40B4-BE49-F238E27FC236}">
                <a16:creationId xmlns:a16="http://schemas.microsoft.com/office/drawing/2014/main" id="{FA5686FB-BD1A-8447-9328-CDDFCD091E48}"/>
              </a:ext>
            </a:extLst>
          </p:cNvPr>
          <p:cNvSpPr>
            <a:spLocks noGrp="1"/>
          </p:cNvSpPr>
          <p:nvPr>
            <p:ph type="title"/>
          </p:nvPr>
        </p:nvSpPr>
        <p:spPr/>
        <p:txBody>
          <a:bodyPr/>
          <a:lstStyle/>
          <a:p>
            <a:endParaRPr lang="en-US"/>
          </a:p>
        </p:txBody>
      </p:sp>
      <p:sp>
        <p:nvSpPr>
          <p:cNvPr id="9" name="Picture Placeholder 8">
            <a:extLst>
              <a:ext uri="{FF2B5EF4-FFF2-40B4-BE49-F238E27FC236}">
                <a16:creationId xmlns:a16="http://schemas.microsoft.com/office/drawing/2014/main" id="{A89CA1F4-3DFD-E143-A704-A466C232F452}"/>
              </a:ext>
            </a:extLst>
          </p:cNvPr>
          <p:cNvSpPr>
            <a:spLocks noGrp="1"/>
          </p:cNvSpPr>
          <p:nvPr>
            <p:ph type="pic" sz="quarter" idx="17"/>
          </p:nvPr>
        </p:nvSpPr>
        <p:spPr/>
        <p:txBody>
          <a:bodyPr/>
          <a:lstStyle/>
          <a:p>
            <a:endParaRPr lang="en-US"/>
          </a:p>
        </p:txBody>
      </p:sp>
      <p:sp>
        <p:nvSpPr>
          <p:cNvPr id="10" name="Picture Placeholder 9">
            <a:extLst>
              <a:ext uri="{FF2B5EF4-FFF2-40B4-BE49-F238E27FC236}">
                <a16:creationId xmlns:a16="http://schemas.microsoft.com/office/drawing/2014/main" id="{5FDB2A2D-1831-FA4E-BAC4-BD37184789EC}"/>
              </a:ext>
            </a:extLst>
          </p:cNvPr>
          <p:cNvSpPr>
            <a:spLocks noGrp="1"/>
          </p:cNvSpPr>
          <p:nvPr>
            <p:ph type="pic" sz="quarter" idx="18"/>
          </p:nvPr>
        </p:nvSpPr>
        <p:spPr/>
        <p:txBody>
          <a:bodyPr/>
          <a:lstStyle/>
          <a:p>
            <a:endParaRPr lang="en-US"/>
          </a:p>
        </p:txBody>
      </p:sp>
      <p:sp>
        <p:nvSpPr>
          <p:cNvPr id="11" name="Picture Placeholder 10">
            <a:extLst>
              <a:ext uri="{FF2B5EF4-FFF2-40B4-BE49-F238E27FC236}">
                <a16:creationId xmlns:a16="http://schemas.microsoft.com/office/drawing/2014/main" id="{9311B1CC-FE2C-B84B-A998-E6564FA54F58}"/>
              </a:ext>
            </a:extLst>
          </p:cNvPr>
          <p:cNvSpPr>
            <a:spLocks noGrp="1"/>
          </p:cNvSpPr>
          <p:nvPr>
            <p:ph type="pic" sz="quarter" idx="19"/>
          </p:nvPr>
        </p:nvSpPr>
        <p:spPr/>
        <p:txBody>
          <a:bodyPr/>
          <a:lstStyle/>
          <a:p>
            <a:endParaRPr lang="en-US"/>
          </a:p>
        </p:txBody>
      </p:sp>
      <p:sp>
        <p:nvSpPr>
          <p:cNvPr id="18" name="Slide Number Placeholder 17"/>
          <p:cNvSpPr>
            <a:spLocks noGrp="1"/>
          </p:cNvSpPr>
          <p:nvPr>
            <p:ph type="sldNum" sz="quarter" idx="12"/>
          </p:nvPr>
        </p:nvSpPr>
        <p:spPr/>
        <p:txBody>
          <a:bodyPr/>
          <a:lstStyle/>
          <a:p>
            <a:fld id="{A82C3BC0-3EBF-3C4C-A3D8-795624EBC6AA}" type="slidenum">
              <a:rPr lang="en-US" smtClean="0"/>
              <a:pPr/>
              <a:t>17</a:t>
            </a:fld>
            <a:endParaRPr lang="en-US" dirty="0"/>
          </a:p>
        </p:txBody>
      </p:sp>
      <p:sp>
        <p:nvSpPr>
          <p:cNvPr id="5" name="Text Placeholder 4">
            <a:extLst>
              <a:ext uri="{FF2B5EF4-FFF2-40B4-BE49-F238E27FC236}">
                <a16:creationId xmlns:a16="http://schemas.microsoft.com/office/drawing/2014/main" id="{9B860511-9724-FF47-8765-34DD04F3A973}"/>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1476320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FEF1E-330D-4D10-9126-16CA0A4E6A92}"/>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61D2E593-838C-75D5-496B-ED4F8D11929A}"/>
              </a:ext>
            </a:extLst>
          </p:cNvPr>
          <p:cNvSpPr>
            <a:spLocks noGrp="1"/>
          </p:cNvSpPr>
          <p:nvPr>
            <p:ph type="subTitle" idx="1"/>
          </p:nvPr>
        </p:nvSpPr>
        <p:spPr/>
        <p:txBody>
          <a:bodyPr/>
          <a:lstStyle/>
          <a:p>
            <a:endParaRPr lang="en-US"/>
          </a:p>
        </p:txBody>
      </p:sp>
      <p:sp>
        <p:nvSpPr>
          <p:cNvPr id="4" name="Text Placeholder 3">
            <a:extLst>
              <a:ext uri="{FF2B5EF4-FFF2-40B4-BE49-F238E27FC236}">
                <a16:creationId xmlns:a16="http://schemas.microsoft.com/office/drawing/2014/main" id="{D13BD6D6-419F-F895-D798-AA4CD1866645}"/>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25826D08-95AE-1F7F-DE34-747AD7E08F7A}"/>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1511328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F74D6-745B-6640-D113-581A73923C70}"/>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8DCEEC9C-8786-C735-601A-6A1B7F08162E}"/>
              </a:ext>
            </a:extLst>
          </p:cNvPr>
          <p:cNvSpPr>
            <a:spLocks noGrp="1"/>
          </p:cNvSpPr>
          <p:nvPr>
            <p:ph type="subTitle" idx="1"/>
          </p:nvPr>
        </p:nvSpPr>
        <p:spPr/>
        <p:txBody>
          <a:bodyPr/>
          <a:lstStyle/>
          <a:p>
            <a:endParaRPr lang="en-US"/>
          </a:p>
        </p:txBody>
      </p:sp>
      <p:sp>
        <p:nvSpPr>
          <p:cNvPr id="4" name="Text Placeholder 3">
            <a:extLst>
              <a:ext uri="{FF2B5EF4-FFF2-40B4-BE49-F238E27FC236}">
                <a16:creationId xmlns:a16="http://schemas.microsoft.com/office/drawing/2014/main" id="{832B5BAA-D0DE-B26F-A00B-8372D74667B3}"/>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7C311B71-1499-4DF8-4643-B6699A7E6DDE}"/>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449105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E3BCC-4FF8-E3C1-D622-3CB4BB604597}"/>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3CD8EEA5-294B-1B03-5BDD-025CA8323D82}"/>
              </a:ext>
            </a:extLst>
          </p:cNvPr>
          <p:cNvSpPr>
            <a:spLocks noGrp="1"/>
          </p:cNvSpPr>
          <p:nvPr>
            <p:ph type="subTitle" idx="1"/>
          </p:nvPr>
        </p:nvSpPr>
        <p:spPr/>
        <p:txBody>
          <a:bodyPr/>
          <a:lstStyle/>
          <a:p>
            <a:endParaRPr lang="en-US"/>
          </a:p>
        </p:txBody>
      </p:sp>
      <p:sp>
        <p:nvSpPr>
          <p:cNvPr id="4" name="Text Placeholder 3">
            <a:extLst>
              <a:ext uri="{FF2B5EF4-FFF2-40B4-BE49-F238E27FC236}">
                <a16:creationId xmlns:a16="http://schemas.microsoft.com/office/drawing/2014/main" id="{63A88C31-33D4-FE30-65FA-2A409CD72FFA}"/>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BF88BB00-1B34-6FD9-0F80-52A2B3B7FF65}"/>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4282431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4133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00BE-6C04-C842-AF17-C1299A7FF42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85576D9-4456-4C46-A359-415AC016A095}"/>
              </a:ext>
            </a:extLst>
          </p:cNvPr>
          <p:cNvSpPr>
            <a:spLocks noGrp="1"/>
          </p:cNvSpPr>
          <p:nvPr>
            <p:ph idx="1"/>
          </p:nvPr>
        </p:nvSpPr>
        <p:spPr/>
        <p:txBody>
          <a:bodyPr/>
          <a:lstStyle/>
          <a:p>
            <a:endParaRPr lang="en-US"/>
          </a:p>
        </p:txBody>
      </p:sp>
      <p:sp>
        <p:nvSpPr>
          <p:cNvPr id="4" name="Text Placeholder 3">
            <a:extLst>
              <a:ext uri="{FF2B5EF4-FFF2-40B4-BE49-F238E27FC236}">
                <a16:creationId xmlns:a16="http://schemas.microsoft.com/office/drawing/2014/main" id="{5F829125-5C6F-BF4D-9A7F-6C0011FF6ED3}"/>
              </a:ext>
            </a:extLst>
          </p:cNvPr>
          <p:cNvSpPr>
            <a:spLocks noGrp="1"/>
          </p:cNvSpPr>
          <p:nvPr>
            <p:ph type="body" sz="quarter" idx="13"/>
          </p:nvPr>
        </p:nvSpPr>
        <p:spPr/>
        <p:txBody>
          <a:bodyPr/>
          <a:lstStyle/>
          <a:p>
            <a:endParaRPr lang="en-US"/>
          </a:p>
        </p:txBody>
      </p:sp>
      <p:sp>
        <p:nvSpPr>
          <p:cNvPr id="8" name="Slide Number Placeholder 7"/>
          <p:cNvSpPr>
            <a:spLocks noGrp="1"/>
          </p:cNvSpPr>
          <p:nvPr>
            <p:ph type="sldNum" sz="quarter" idx="12"/>
          </p:nvPr>
        </p:nvSpPr>
        <p:spPr/>
        <p:txBody>
          <a:bodyPr/>
          <a:lstStyle/>
          <a:p>
            <a:fld id="{A82C3BC0-3EBF-3C4C-A3D8-795624EBC6AA}" type="slidenum">
              <a:rPr lang="en-US" smtClean="0"/>
              <a:pPr/>
              <a:t>6</a:t>
            </a:fld>
            <a:endParaRPr lang="en-US" dirty="0"/>
          </a:p>
        </p:txBody>
      </p:sp>
    </p:spTree>
    <p:extLst>
      <p:ext uri="{BB962C8B-B14F-4D97-AF65-F5344CB8AC3E}">
        <p14:creationId xmlns:p14="http://schemas.microsoft.com/office/powerpoint/2010/main" val="11521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A4625F2-64CD-C049-AAC4-B4A5BB0C1BB7}"/>
              </a:ext>
            </a:extLst>
          </p:cNvPr>
          <p:cNvSpPr>
            <a:spLocks noGrp="1"/>
          </p:cNvSpPr>
          <p:nvPr>
            <p:ph type="title"/>
          </p:nvPr>
        </p:nvSpPr>
        <p:spPr/>
        <p:txBody>
          <a:bodyPr/>
          <a:lstStyle/>
          <a:p>
            <a:endParaRPr lang="en-US"/>
          </a:p>
        </p:txBody>
      </p:sp>
      <p:sp>
        <p:nvSpPr>
          <p:cNvPr id="6" name="Content Placeholder 5">
            <a:extLst>
              <a:ext uri="{FF2B5EF4-FFF2-40B4-BE49-F238E27FC236}">
                <a16:creationId xmlns:a16="http://schemas.microsoft.com/office/drawing/2014/main" id="{5C8B3F02-2CBE-8C40-8D0B-F691A16274AF}"/>
              </a:ext>
            </a:extLst>
          </p:cNvPr>
          <p:cNvSpPr>
            <a:spLocks noGrp="1"/>
          </p:cNvSpPr>
          <p:nvPr>
            <p:ph idx="1"/>
          </p:nvPr>
        </p:nvSpPr>
        <p:spPr/>
        <p:txBody>
          <a:bodyPr/>
          <a:lstStyle/>
          <a:p>
            <a:endParaRPr lang="en-US"/>
          </a:p>
        </p:txBody>
      </p:sp>
      <p:sp>
        <p:nvSpPr>
          <p:cNvPr id="8" name="Text Placeholder 7">
            <a:extLst>
              <a:ext uri="{FF2B5EF4-FFF2-40B4-BE49-F238E27FC236}">
                <a16:creationId xmlns:a16="http://schemas.microsoft.com/office/drawing/2014/main" id="{D2289CEF-4FBB-E643-98E3-DE15D1BADA8B}"/>
              </a:ext>
            </a:extLst>
          </p:cNvPr>
          <p:cNvSpPr>
            <a:spLocks noGrp="1"/>
          </p:cNvSpPr>
          <p:nvPr>
            <p:ph type="body" sz="quarter" idx="13"/>
          </p:nvPr>
        </p:nvSpPr>
        <p:spPr/>
        <p:txBody>
          <a:bodyPr/>
          <a:lstStyle/>
          <a:p>
            <a:endParaRPr lang="en-US"/>
          </a:p>
        </p:txBody>
      </p:sp>
      <p:sp>
        <p:nvSpPr>
          <p:cNvPr id="7" name="Slide Number Placeholder 6"/>
          <p:cNvSpPr>
            <a:spLocks noGrp="1"/>
          </p:cNvSpPr>
          <p:nvPr>
            <p:ph type="sldNum" sz="quarter" idx="12"/>
          </p:nvPr>
        </p:nvSpPr>
        <p:spPr/>
        <p:txBody>
          <a:bodyPr/>
          <a:lstStyle/>
          <a:p>
            <a:fld id="{A82C3BC0-3EBF-3C4C-A3D8-795624EBC6AA}" type="slidenum">
              <a:rPr lang="en-US" smtClean="0"/>
              <a:pPr/>
              <a:t>7</a:t>
            </a:fld>
            <a:endParaRPr lang="en-US" dirty="0"/>
          </a:p>
        </p:txBody>
      </p:sp>
    </p:spTree>
    <p:extLst>
      <p:ext uri="{BB962C8B-B14F-4D97-AF65-F5344CB8AC3E}">
        <p14:creationId xmlns:p14="http://schemas.microsoft.com/office/powerpoint/2010/main" val="1618059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D25CC-6A21-684F-8756-91A011C9FB2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79BA09A-D2C6-114B-B2D5-33011BD8ED3B}"/>
              </a:ext>
            </a:extLst>
          </p:cNvPr>
          <p:cNvSpPr>
            <a:spLocks noGrp="1"/>
          </p:cNvSpPr>
          <p:nvPr>
            <p:ph idx="1"/>
          </p:nvPr>
        </p:nvSpPr>
        <p:spPr/>
        <p:txBody>
          <a:bodyPr/>
          <a:lstStyle/>
          <a:p>
            <a:endParaRPr lang="en-US"/>
          </a:p>
        </p:txBody>
      </p:sp>
      <p:sp>
        <p:nvSpPr>
          <p:cNvPr id="4" name="Text Placeholder 3">
            <a:extLst>
              <a:ext uri="{FF2B5EF4-FFF2-40B4-BE49-F238E27FC236}">
                <a16:creationId xmlns:a16="http://schemas.microsoft.com/office/drawing/2014/main" id="{7BB1CDBA-21ED-F842-A5FE-E9E8C51DD589}"/>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3138764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17DFF3C-FAB5-4C4E-AE72-AC1EA81E73C5}"/>
              </a:ext>
            </a:extLst>
          </p:cNvPr>
          <p:cNvSpPr>
            <a:spLocks noGrp="1"/>
          </p:cNvSpPr>
          <p:nvPr>
            <p:ph type="pic" sz="quarter" idx="14"/>
          </p:nvPr>
        </p:nvSpPr>
        <p:spPr/>
        <p:txBody>
          <a:bodyPr/>
          <a:lstStyle/>
          <a:p>
            <a:endParaRPr lang="en-US"/>
          </a:p>
        </p:txBody>
      </p:sp>
      <p:sp>
        <p:nvSpPr>
          <p:cNvPr id="4" name="Title 3">
            <a:extLst>
              <a:ext uri="{FF2B5EF4-FFF2-40B4-BE49-F238E27FC236}">
                <a16:creationId xmlns:a16="http://schemas.microsoft.com/office/drawing/2014/main" id="{D7DED420-4ACE-B141-9DEB-757F4B902D55}"/>
              </a:ext>
            </a:extLst>
          </p:cNvPr>
          <p:cNvSpPr>
            <a:spLocks noGrp="1"/>
          </p:cNvSpPr>
          <p:nvPr>
            <p:ph type="title"/>
          </p:nvPr>
        </p:nvSpPr>
        <p:spPr/>
        <p:txBody>
          <a:bodyPr/>
          <a:lstStyle/>
          <a:p>
            <a:endParaRPr lang="en-US"/>
          </a:p>
        </p:txBody>
      </p:sp>
      <p:sp>
        <p:nvSpPr>
          <p:cNvPr id="8" name="Content Placeholder 7">
            <a:extLst>
              <a:ext uri="{FF2B5EF4-FFF2-40B4-BE49-F238E27FC236}">
                <a16:creationId xmlns:a16="http://schemas.microsoft.com/office/drawing/2014/main" id="{1E3EA14F-E197-3D4E-BF0A-8A7F3997D7AC}"/>
              </a:ext>
            </a:extLst>
          </p:cNvPr>
          <p:cNvSpPr>
            <a:spLocks noGrp="1"/>
          </p:cNvSpPr>
          <p:nvPr>
            <p:ph idx="1"/>
          </p:nvPr>
        </p:nvSpPr>
        <p:spPr/>
        <p:txBody>
          <a:bodyPr/>
          <a:lstStyle/>
          <a:p>
            <a:endParaRPr lang="en-US"/>
          </a:p>
        </p:txBody>
      </p:sp>
      <p:sp>
        <p:nvSpPr>
          <p:cNvPr id="11" name="Text Placeholder 10">
            <a:extLst>
              <a:ext uri="{FF2B5EF4-FFF2-40B4-BE49-F238E27FC236}">
                <a16:creationId xmlns:a16="http://schemas.microsoft.com/office/drawing/2014/main" id="{47D66BAF-1F64-2D46-A0BD-659414248E31}"/>
              </a:ext>
            </a:extLst>
          </p:cNvPr>
          <p:cNvSpPr>
            <a:spLocks noGrp="1"/>
          </p:cNvSpPr>
          <p:nvPr>
            <p:ph type="body" sz="quarter" idx="13"/>
          </p:nvPr>
        </p:nvSpPr>
        <p:spPr/>
        <p:txBody>
          <a:bodyPr/>
          <a:lstStyle/>
          <a:p>
            <a:endParaRPr lang="en-US"/>
          </a:p>
        </p:txBody>
      </p:sp>
      <p:sp>
        <p:nvSpPr>
          <p:cNvPr id="10" name="Slide Number Placeholder 9"/>
          <p:cNvSpPr>
            <a:spLocks noGrp="1"/>
          </p:cNvSpPr>
          <p:nvPr>
            <p:ph type="sldNum" sz="quarter" idx="12"/>
          </p:nvPr>
        </p:nvSpPr>
        <p:spPr/>
        <p:txBody>
          <a:bodyPr/>
          <a:lstStyle/>
          <a:p>
            <a:fld id="{A82C3BC0-3EBF-3C4C-A3D8-795624EBC6AA}" type="slidenum">
              <a:rPr lang="en-US" smtClean="0"/>
              <a:pPr/>
              <a:t>9</a:t>
            </a:fld>
            <a:endParaRPr lang="en-US" dirty="0"/>
          </a:p>
        </p:txBody>
      </p:sp>
    </p:spTree>
    <p:extLst>
      <p:ext uri="{BB962C8B-B14F-4D97-AF65-F5344CB8AC3E}">
        <p14:creationId xmlns:p14="http://schemas.microsoft.com/office/powerpoint/2010/main" val="1841556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Kellogg Evergreen">
      <a:dk1>
        <a:srgbClr val="000000"/>
      </a:dk1>
      <a:lt1>
        <a:srgbClr val="FFFFFF"/>
      </a:lt1>
      <a:dk2>
        <a:srgbClr val="A22663"/>
      </a:dk2>
      <a:lt2>
        <a:srgbClr val="E9E9E5"/>
      </a:lt2>
      <a:accent1>
        <a:srgbClr val="422A6C"/>
      </a:accent1>
      <a:accent2>
        <a:srgbClr val="177392"/>
      </a:accent2>
      <a:accent3>
        <a:srgbClr val="0E7D52"/>
      </a:accent3>
      <a:accent4>
        <a:srgbClr val="6BA04B"/>
      </a:accent4>
      <a:accent5>
        <a:srgbClr val="E0A42E"/>
      </a:accent5>
      <a:accent6>
        <a:srgbClr val="D74B3D"/>
      </a:accent6>
      <a:hlink>
        <a:srgbClr val="422A6C"/>
      </a:hlink>
      <a:folHlink>
        <a:srgbClr val="C3C4B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spcBef>
            <a:spcPts val="900"/>
          </a:spcBef>
          <a:defRPr sz="2000" b="1" smtClean="0"/>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tx1">
              <a:alpha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spcBef>
            <a:spcPts val="900"/>
          </a:spcBef>
          <a:defRPr sz="2000" b="1"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2845</TotalTime>
  <Words>47</Words>
  <Application>Microsoft Macintosh PowerPoint</Application>
  <PresentationFormat>Widescreen</PresentationFormat>
  <Paragraphs>29</Paragraphs>
  <Slides>17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Kay Meyer</cp:lastModifiedBy>
  <cp:revision>133</cp:revision>
  <dcterms:created xsi:type="dcterms:W3CDTF">2016-11-02T20:14:12Z</dcterms:created>
  <dcterms:modified xsi:type="dcterms:W3CDTF">2024-02-05T20:12:18Z</dcterms:modified>
</cp:coreProperties>
</file>