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308" r:id="rId2"/>
    <p:sldId id="311" r:id="rId3"/>
    <p:sldId id="313" r:id="rId4"/>
    <p:sldId id="309" r:id="rId5"/>
    <p:sldId id="312" r:id="rId6"/>
    <p:sldId id="314" r:id="rId7"/>
    <p:sldId id="315" r:id="rId8"/>
    <p:sldId id="310" r:id="rId9"/>
    <p:sldId id="290" r:id="rId10"/>
    <p:sldId id="287" r:id="rId11"/>
    <p:sldId id="307" r:id="rId12"/>
    <p:sldId id="292" r:id="rId13"/>
    <p:sldId id="298" r:id="rId14"/>
    <p:sldId id="300" r:id="rId15"/>
    <p:sldId id="293" r:id="rId16"/>
    <p:sldId id="299" r:id="rId17"/>
    <p:sldId id="301" r:id="rId18"/>
    <p:sldId id="294" r:id="rId19"/>
    <p:sldId id="295" r:id="rId20"/>
    <p:sldId id="30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2A84"/>
    <a:srgbClr val="D3CEDD"/>
    <a:srgbClr val="007DA4"/>
    <a:srgbClr val="64529A"/>
    <a:srgbClr val="5B6CA5"/>
    <a:srgbClr val="4F95B7"/>
    <a:srgbClr val="664996"/>
    <a:srgbClr val="5680AE"/>
    <a:srgbClr val="4E9FBC"/>
    <a:srgbClr val="518D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9"/>
    <p:restoredTop sz="95086"/>
  </p:normalViewPr>
  <p:slideViewPr>
    <p:cSldViewPr snapToGrid="0" snapToObjects="1" showGuides="1">
      <p:cViewPr varScale="1">
        <p:scale>
          <a:sx n="151" d="100"/>
          <a:sy n="151" d="100"/>
        </p:scale>
        <p:origin x="400" y="184"/>
      </p:cViewPr>
      <p:guideLst>
        <p:guide orient="horz" pos="2160"/>
        <p:guide pos="360"/>
      </p:guideLst>
    </p:cSldViewPr>
  </p:slideViewPr>
  <p:outlineViewPr>
    <p:cViewPr>
      <p:scale>
        <a:sx n="33" d="100"/>
        <a:sy n="33" d="100"/>
      </p:scale>
      <p:origin x="0" y="0"/>
    </p:cViewPr>
  </p:outlineViewPr>
  <p:notesTextViewPr>
    <p:cViewPr>
      <p:scale>
        <a:sx n="1" d="1"/>
        <a:sy n="1" d="1"/>
      </p:scale>
      <p:origin x="0" y="0"/>
    </p:cViewPr>
  </p:notesTextViewPr>
  <p:sorterViewPr>
    <p:cViewPr>
      <p:scale>
        <a:sx n="109" d="100"/>
        <a:sy n="10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D435E-483B-8344-AD0B-AE138FC41933}" type="datetimeFigureOut">
              <a:rPr lang="en-US" smtClean="0"/>
              <a:t>4/4/24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5FA365-551D-534D-A2BC-2962718A5A1E}" type="slidenum">
              <a:rPr lang="en-US" smtClean="0"/>
              <a:t>‹#›</a:t>
            </a:fld>
            <a:endParaRPr lang="en-US"/>
          </a:p>
        </p:txBody>
      </p:sp>
    </p:spTree>
    <p:extLst>
      <p:ext uri="{BB962C8B-B14F-4D97-AF65-F5344CB8AC3E}">
        <p14:creationId xmlns:p14="http://schemas.microsoft.com/office/powerpoint/2010/main" val="548546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urple ">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862C9BCF-E7E9-0FF6-6548-A6FDF9410A62}"/>
              </a:ext>
            </a:extLst>
          </p:cNvPr>
          <p:cNvSpPr/>
          <p:nvPr userDrawn="1"/>
        </p:nvSpPr>
        <p:spPr>
          <a:xfrm>
            <a:off x="0" y="0"/>
            <a:ext cx="12192000" cy="6858000"/>
          </a:xfrm>
          <a:prstGeom prst="rect">
            <a:avLst/>
          </a:prstGeom>
          <a:solidFill>
            <a:srgbClr val="4E2A8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ctrTitle" hasCustomPrompt="1"/>
          </p:nvPr>
        </p:nvSpPr>
        <p:spPr>
          <a:xfrm>
            <a:off x="920221" y="1106422"/>
            <a:ext cx="9451944"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286" y="5715480"/>
            <a:ext cx="3606956" cy="371215"/>
          </a:xfrm>
          <a:prstGeom prst="rect">
            <a:avLst/>
          </a:prstGeom>
        </p:spPr>
      </p:pic>
      <p:sp>
        <p:nvSpPr>
          <p:cNvPr id="3" name="Subtitle 2"/>
          <p:cNvSpPr>
            <a:spLocks noGrp="1"/>
          </p:cNvSpPr>
          <p:nvPr>
            <p:ph type="subTitle" idx="1" hasCustomPrompt="1"/>
          </p:nvPr>
        </p:nvSpPr>
        <p:spPr>
          <a:xfrm>
            <a:off x="903287" y="2696855"/>
            <a:ext cx="8966853" cy="924778"/>
          </a:xfrm>
          <a:noFill/>
        </p:spPr>
        <p:txBody>
          <a:bodyPr wrap="square" rIns="91440">
            <a:noAutofit/>
          </a:bodyPr>
          <a:lstStyle>
            <a:lvl1pPr marL="0" indent="0" algn="l">
              <a:buNone/>
              <a:defRPr sz="2000" b="1" cap="all" spc="1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25122"/>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bg1"/>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B">
    <p:spTree>
      <p:nvGrpSpPr>
        <p:cNvPr id="1" name=""/>
        <p:cNvGrpSpPr/>
        <p:nvPr/>
      </p:nvGrpSpPr>
      <p:grpSpPr>
        <a:xfrm>
          <a:off x="0" y="0"/>
          <a:ext cx="0" cy="0"/>
          <a:chOff x="0" y="0"/>
          <a:chExt cx="0" cy="0"/>
        </a:xfrm>
      </p:grpSpPr>
      <p:sp>
        <p:nvSpPr>
          <p:cNvPr id="2" name="Title 1"/>
          <p:cNvSpPr>
            <a:spLocks noGrp="1"/>
          </p:cNvSpPr>
          <p:nvPr>
            <p:ph type="title"/>
          </p:nvPr>
        </p:nvSpPr>
        <p:spPr>
          <a:xfrm>
            <a:off x="582080" y="576305"/>
            <a:ext cx="11113032" cy="537165"/>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p:nvPr>
        </p:nvSpPr>
        <p:spPr>
          <a:xfrm>
            <a:off x="582080" y="1948069"/>
            <a:ext cx="11113031" cy="4175501"/>
          </a:xfrm>
        </p:spPr>
        <p:txBody>
          <a:bodyPr/>
          <a:lstStyle>
            <a:lvl1pPr>
              <a:spcBef>
                <a:spcPts val="3200"/>
              </a:spcBef>
              <a:defRPr sz="2000" b="0"/>
            </a:lvl1pPr>
            <a:lvl2pPr>
              <a:spcBef>
                <a:spcPts val="1800"/>
              </a:spcBef>
              <a:defRPr sz="2000"/>
            </a:lvl2pPr>
            <a:lvl3pPr>
              <a:spcBef>
                <a:spcPts val="900"/>
              </a:spcBef>
              <a:defRPr sz="2000"/>
            </a:lvl3pPr>
            <a:lvl4pPr>
              <a:spcBef>
                <a:spcPts val="900"/>
              </a:spcBef>
              <a:defRPr sz="2000"/>
            </a:lvl4pPr>
            <a:lvl5pPr>
              <a:spcBef>
                <a:spcPts val="900"/>
              </a:spcBef>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113470"/>
            <a:ext cx="11113032" cy="286768"/>
          </a:xfrm>
        </p:spPr>
        <p:txBody>
          <a:bodyPr/>
          <a:lstStyle>
            <a:lvl1pPr>
              <a:defRPr sz="1400" b="0" cap="all" baseline="0"/>
            </a:lvl1pPr>
          </a:lstStyle>
          <a:p>
            <a:pPr lvl="0"/>
            <a:r>
              <a:rPr lang="en-US" dirty="0"/>
              <a:t>Subtitle here if you need it</a:t>
            </a:r>
          </a:p>
        </p:txBody>
      </p:sp>
      <p:sp>
        <p:nvSpPr>
          <p:cNvPr id="10" name="Freeform 9"/>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1" name="Picture 10">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16"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0"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1">
    <p:spTree>
      <p:nvGrpSpPr>
        <p:cNvPr id="1" name=""/>
        <p:cNvGrpSpPr/>
        <p:nvPr/>
      </p:nvGrpSpPr>
      <p:grpSpPr>
        <a:xfrm>
          <a:off x="0" y="0"/>
          <a:ext cx="0" cy="0"/>
          <a:chOff x="0" y="0"/>
          <a:chExt cx="0" cy="0"/>
        </a:xfrm>
      </p:grpSpPr>
      <p:sp>
        <p:nvSpPr>
          <p:cNvPr id="2" name="Title 1"/>
          <p:cNvSpPr>
            <a:spLocks noGrp="1"/>
          </p:cNvSpPr>
          <p:nvPr>
            <p:ph type="title"/>
          </p:nvPr>
        </p:nvSpPr>
        <p:spPr>
          <a:xfrm>
            <a:off x="582081" y="576305"/>
            <a:ext cx="11113030" cy="708944"/>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2"/>
          </a:xfrm>
        </p:spPr>
        <p:txBody>
          <a:bodyPr/>
          <a:lstStyle>
            <a:lvl1pPr>
              <a:spcBef>
                <a:spcPts val="3200"/>
              </a:spcBef>
              <a:defRPr sz="2000" b="0"/>
            </a:lvl1pPr>
            <a:lvl2pPr>
              <a:spcBef>
                <a:spcPts val="1800"/>
              </a:spcBef>
              <a:defRPr sz="2000"/>
            </a:lvl2pPr>
            <a:lvl3pPr>
              <a:spcBef>
                <a:spcPts val="900"/>
              </a:spcBef>
              <a:defRPr sz="2000"/>
            </a:lvl3pPr>
            <a:lvl4pPr>
              <a:spcBef>
                <a:spcPts val="900"/>
              </a:spcBef>
              <a:defRPr sz="2000"/>
            </a:lvl4pPr>
            <a:lvl5pPr>
              <a:spcBef>
                <a:spcPts val="900"/>
              </a:spcBef>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1" y="1285249"/>
            <a:ext cx="11113030" cy="268129"/>
          </a:xfrm>
        </p:spPr>
        <p:txBody>
          <a:bodyPr/>
          <a:lstStyle>
            <a:lvl1pPr>
              <a:defRPr sz="1400" b="0" cap="all" baseline="0"/>
            </a:lvl1pPr>
          </a:lstStyle>
          <a:p>
            <a:pPr lvl="0"/>
            <a:r>
              <a:rPr lang="en-US" dirty="0"/>
              <a:t>Subtitle here if you need it</a:t>
            </a:r>
          </a:p>
        </p:txBody>
      </p:sp>
      <p:sp>
        <p:nvSpPr>
          <p:cNvPr id="10" name="Freeform 9"/>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1" name="Picture 10">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16"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0"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 A">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rgbClr val="4E2A8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 name="Title 1"/>
          <p:cNvSpPr>
            <a:spLocks noGrp="1"/>
          </p:cNvSpPr>
          <p:nvPr>
            <p:ph type="title"/>
          </p:nvPr>
        </p:nvSpPr>
        <p:spPr>
          <a:xfrm>
            <a:off x="582081" y="576304"/>
            <a:ext cx="11113030" cy="426843"/>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1"/>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18" name="Text Placeholder 7"/>
          <p:cNvSpPr>
            <a:spLocks noGrp="1"/>
          </p:cNvSpPr>
          <p:nvPr>
            <p:ph type="body" sz="quarter" idx="13" hasCustomPrompt="1"/>
          </p:nvPr>
        </p:nvSpPr>
        <p:spPr>
          <a:xfrm>
            <a:off x="582081" y="1061218"/>
            <a:ext cx="11113030" cy="314796"/>
          </a:xfrm>
        </p:spPr>
        <p:txBody>
          <a:bodyPr/>
          <a:lstStyle>
            <a:lvl1pPr>
              <a:defRPr sz="1400" b="0" cap="all" baseline="0">
                <a:solidFill>
                  <a:schemeClr val="bg1"/>
                </a:solidFill>
              </a:defRPr>
            </a:lvl1pPr>
          </a:lstStyle>
          <a:p>
            <a:pPr lvl="0"/>
            <a:r>
              <a:rPr lang="en-US" dirty="0"/>
              <a:t>Subtitle here if you need it</a:t>
            </a:r>
          </a:p>
        </p:txBody>
      </p:sp>
    </p:spTree>
    <p:extLst>
      <p:ext uri="{BB962C8B-B14F-4D97-AF65-F5344CB8AC3E}">
        <p14:creationId xmlns:p14="http://schemas.microsoft.com/office/powerpoint/2010/main" val="207117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 A.1">
    <p:spTree>
      <p:nvGrpSpPr>
        <p:cNvPr id="1" name=""/>
        <p:cNvGrpSpPr/>
        <p:nvPr/>
      </p:nvGrpSpPr>
      <p:grpSpPr>
        <a:xfrm>
          <a:off x="0" y="0"/>
          <a:ext cx="0" cy="0"/>
          <a:chOff x="0" y="0"/>
          <a:chExt cx="0" cy="0"/>
        </a:xfrm>
      </p:grpSpPr>
      <p:sp>
        <p:nvSpPr>
          <p:cNvPr id="11" name="Rectangle 10"/>
          <p:cNvSpPr/>
          <p:nvPr userDrawn="1"/>
        </p:nvSpPr>
        <p:spPr>
          <a:xfrm flipV="1">
            <a:off x="0" y="261656"/>
            <a:ext cx="12192000" cy="6334689"/>
          </a:xfrm>
          <a:prstGeom prst="rect">
            <a:avLst/>
          </a:prstGeom>
          <a:solidFill>
            <a:srgbClr val="4E2A8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a:xfrm>
            <a:off x="582080" y="576305"/>
            <a:ext cx="11113031" cy="708944"/>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2"/>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285248"/>
            <a:ext cx="11113031" cy="314649"/>
          </a:xfrm>
        </p:spPr>
        <p:txBody>
          <a:bodyPr/>
          <a:lstStyle>
            <a:lvl1pPr>
              <a:defRPr sz="1400" b="0" cap="all" baseline="0">
                <a:solidFill>
                  <a:schemeClr val="bg1"/>
                </a:solidFill>
              </a:defRPr>
            </a:lvl1pPr>
          </a:lstStyle>
          <a:p>
            <a:pPr lvl="0"/>
            <a:r>
              <a:rPr lang="en-US" dirty="0"/>
              <a:t>Subtitle here if you need it</a:t>
            </a:r>
          </a:p>
        </p:txBody>
      </p:sp>
      <p:sp>
        <p:nvSpPr>
          <p:cNvPr id="12" name="Freeform 11"/>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22"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3"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218909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C ">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0" y="261655"/>
            <a:ext cx="12192000" cy="6334687"/>
          </a:xfrm>
          <a:solidFill>
            <a:schemeClr val="tx1">
              <a:lumMod val="50000"/>
              <a:lumOff val="50000"/>
            </a:schemeClr>
          </a:solidFill>
        </p:spPr>
        <p:txBody>
          <a:bodyPr tIns="45720" rIns="91440"/>
          <a:lstStyle>
            <a:lvl1pPr algn="r">
              <a:defRPr sz="1000" baseline="0">
                <a:solidFill>
                  <a:schemeClr val="bg1"/>
                </a:solidFill>
              </a:defRPr>
            </a:lvl1pPr>
          </a:lstStyle>
          <a:p>
            <a:r>
              <a:rPr lang="en-US" dirty="0"/>
              <a:t>(DRAG AND DROP PHOTO HERE)</a:t>
            </a:r>
          </a:p>
        </p:txBody>
      </p:sp>
      <p:sp>
        <p:nvSpPr>
          <p:cNvPr id="2" name="Title 1"/>
          <p:cNvSpPr>
            <a:spLocks noGrp="1"/>
          </p:cNvSpPr>
          <p:nvPr>
            <p:ph type="title"/>
          </p:nvPr>
        </p:nvSpPr>
        <p:spPr>
          <a:xfrm>
            <a:off x="582080" y="576304"/>
            <a:ext cx="11113031" cy="505221"/>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1"/>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1" y="1139595"/>
            <a:ext cx="11113030" cy="256579"/>
          </a:xfrm>
        </p:spPr>
        <p:txBody>
          <a:bodyPr/>
          <a:lstStyle>
            <a:lvl1pPr>
              <a:defRPr sz="1400" b="0" cap="all" baseline="0">
                <a:solidFill>
                  <a:schemeClr val="bg1"/>
                </a:solidFill>
              </a:defRPr>
            </a:lvl1pPr>
          </a:lstStyle>
          <a:p>
            <a:pPr lvl="0"/>
            <a:r>
              <a:rPr lang="en-US" dirty="0"/>
              <a:t>Subtitle here if you need it</a:t>
            </a:r>
          </a:p>
        </p:txBody>
      </p:sp>
      <p:sp>
        <p:nvSpPr>
          <p:cNvPr id="24" name="Freeform 23"/>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25" name="Picture 24">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26"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27"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8"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C.1">
    <p:spTree>
      <p:nvGrpSpPr>
        <p:cNvPr id="1" name=""/>
        <p:cNvGrpSpPr/>
        <p:nvPr/>
      </p:nvGrpSpPr>
      <p:grpSpPr>
        <a:xfrm>
          <a:off x="0" y="0"/>
          <a:ext cx="0" cy="0"/>
          <a:chOff x="0" y="0"/>
          <a:chExt cx="0" cy="0"/>
        </a:xfrm>
      </p:grpSpPr>
      <p:sp>
        <p:nvSpPr>
          <p:cNvPr id="13" name="Picture Placeholder 7"/>
          <p:cNvSpPr>
            <a:spLocks noGrp="1"/>
          </p:cNvSpPr>
          <p:nvPr>
            <p:ph type="pic" sz="quarter" idx="14" hasCustomPrompt="1"/>
          </p:nvPr>
        </p:nvSpPr>
        <p:spPr>
          <a:xfrm>
            <a:off x="0" y="261655"/>
            <a:ext cx="12192000" cy="6334687"/>
          </a:xfrm>
          <a:solidFill>
            <a:schemeClr val="tx1">
              <a:lumMod val="50000"/>
              <a:lumOff val="50000"/>
            </a:schemeClr>
          </a:solidFill>
        </p:spPr>
        <p:txBody>
          <a:bodyPr tIns="45720" rIns="91440"/>
          <a:lstStyle>
            <a:lvl1pPr algn="r">
              <a:defRPr sz="1000" baseline="0">
                <a:solidFill>
                  <a:schemeClr val="bg1"/>
                </a:solidFill>
              </a:defRPr>
            </a:lvl1pPr>
          </a:lstStyle>
          <a:p>
            <a:r>
              <a:rPr lang="en-US" dirty="0"/>
              <a:t>(DRAG AND DROP PHOTO HERE)</a:t>
            </a:r>
          </a:p>
        </p:txBody>
      </p:sp>
      <p:sp>
        <p:nvSpPr>
          <p:cNvPr id="2" name="Title 1"/>
          <p:cNvSpPr>
            <a:spLocks noGrp="1"/>
          </p:cNvSpPr>
          <p:nvPr>
            <p:ph type="title"/>
          </p:nvPr>
        </p:nvSpPr>
        <p:spPr>
          <a:xfrm>
            <a:off x="582079" y="576305"/>
            <a:ext cx="11113032" cy="612415"/>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0" y="1948069"/>
            <a:ext cx="11113031" cy="4175502"/>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285249"/>
            <a:ext cx="11113031" cy="314650"/>
          </a:xfrm>
        </p:spPr>
        <p:txBody>
          <a:bodyPr/>
          <a:lstStyle>
            <a:lvl1pPr>
              <a:defRPr sz="1400" b="0" cap="all" baseline="0">
                <a:solidFill>
                  <a:schemeClr val="bg1"/>
                </a:solidFill>
              </a:defRPr>
            </a:lvl1pPr>
          </a:lstStyle>
          <a:p>
            <a:pPr lvl="0"/>
            <a:r>
              <a:rPr lang="en-US" dirty="0"/>
              <a:t>Subtitle here if you need it</a:t>
            </a:r>
          </a:p>
        </p:txBody>
      </p:sp>
      <p:sp>
        <p:nvSpPr>
          <p:cNvPr id="14" name="Freeform 13"/>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5" name="Picture 14">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23"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4"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tment">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0" y="261655"/>
            <a:ext cx="12192000" cy="6334687"/>
          </a:xfrm>
          <a:solidFill>
            <a:schemeClr val="tx1">
              <a:lumMod val="50000"/>
              <a:lumOff val="50000"/>
            </a:schemeClr>
          </a:solidFill>
        </p:spPr>
        <p:txBody>
          <a:bodyPr tIns="45720" rIns="91440"/>
          <a:lstStyle>
            <a:lvl1pPr algn="r">
              <a:defRPr sz="1000" baseline="0">
                <a:solidFill>
                  <a:schemeClr val="bg1"/>
                </a:solidFill>
              </a:defRPr>
            </a:lvl1pPr>
          </a:lstStyle>
          <a:p>
            <a:r>
              <a:rPr lang="en-US" dirty="0"/>
              <a:t>(DRAG AND DROP PHOTO HERE)</a:t>
            </a:r>
          </a:p>
        </p:txBody>
      </p:sp>
      <p:sp>
        <p:nvSpPr>
          <p:cNvPr id="3" name="Content Placeholder 2"/>
          <p:cNvSpPr>
            <a:spLocks noGrp="1"/>
          </p:cNvSpPr>
          <p:nvPr>
            <p:ph idx="1"/>
          </p:nvPr>
        </p:nvSpPr>
        <p:spPr>
          <a:xfrm>
            <a:off x="496889" y="1341250"/>
            <a:ext cx="7036676" cy="4175502"/>
          </a:xfrm>
        </p:spPr>
        <p:txBody>
          <a:bodyPr anchor="ctr" anchorCtr="0"/>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10"/>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1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1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Freeform 6"/>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8" name="Picture 7">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9"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1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1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122689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11" name="Rectangle 10"/>
          <p:cNvSpPr/>
          <p:nvPr userDrawn="1"/>
        </p:nvSpPr>
        <p:spPr>
          <a:xfrm flipV="1">
            <a:off x="0" y="261648"/>
            <a:ext cx="12192000" cy="6332503"/>
          </a:xfrm>
          <a:prstGeom prst="rect">
            <a:avLst/>
          </a:pr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spcBef>
                <a:spcPts val="900"/>
              </a:spcBef>
            </a:pPr>
            <a:endParaRPr lang="en-US" sz="2000" b="1"/>
          </a:p>
        </p:txBody>
      </p:sp>
      <p:sp>
        <p:nvSpPr>
          <p:cNvPr id="2" name="Title 1"/>
          <p:cNvSpPr>
            <a:spLocks noGrp="1"/>
          </p:cNvSpPr>
          <p:nvPr>
            <p:ph type="title"/>
          </p:nvPr>
        </p:nvSpPr>
        <p:spPr>
          <a:xfrm>
            <a:off x="582080" y="576305"/>
            <a:ext cx="11113031" cy="492332"/>
          </a:xfrm>
        </p:spPr>
        <p:txBody>
          <a:bodyPr/>
          <a:lstStyle>
            <a:lvl1pPr>
              <a:defRPr spc="110" baseline="0">
                <a:solidFill>
                  <a:srgbClr val="4E2A84"/>
                </a:solidFill>
              </a:defRPr>
            </a:lvl1pPr>
          </a:lstStyle>
          <a:p>
            <a:r>
              <a:rPr lang="en-US" dirty="0"/>
              <a:t>Click to edit Master title style</a:t>
            </a:r>
          </a:p>
        </p:txBody>
      </p:sp>
      <p:pic>
        <p:nvPicPr>
          <p:cNvPr id="8" name="Picture 7"/>
          <p:cNvPicPr>
            <a:picLocks noChangeAspect="1"/>
          </p:cNvPicPr>
          <p:nvPr userDrawn="1"/>
        </p:nvPicPr>
        <p:blipFill>
          <a:blip r:embed="rId2" cstate="screen">
            <a:alphaModFix amt="8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760538" y="856474"/>
            <a:ext cx="10200317" cy="5737678"/>
          </a:xfrm>
          <a:prstGeom prst="rect">
            <a:avLst/>
          </a:prstGeom>
        </p:spPr>
      </p:pic>
      <p:sp>
        <p:nvSpPr>
          <p:cNvPr id="10" name="Text Placeholder 9"/>
          <p:cNvSpPr>
            <a:spLocks noGrp="1"/>
          </p:cNvSpPr>
          <p:nvPr>
            <p:ph type="body" sz="quarter" idx="13" hasCustomPrompt="1"/>
          </p:nvPr>
        </p:nvSpPr>
        <p:spPr>
          <a:xfrm>
            <a:off x="954061" y="3835022"/>
            <a:ext cx="2676243" cy="272954"/>
          </a:xfrm>
        </p:spPr>
        <p:txBody>
          <a:bodyPr anchor="ctr" anchorCtr="0"/>
          <a:lstStyle>
            <a:lvl1pPr>
              <a:defRPr sz="1400"/>
            </a:lvl1pPr>
          </a:lstStyle>
          <a:p>
            <a:pPr lvl="0"/>
            <a:r>
              <a:rPr lang="en-US"/>
              <a:t>Add location</a:t>
            </a:r>
            <a:endParaRPr lang="en-US" dirty="0"/>
          </a:p>
        </p:txBody>
      </p:sp>
      <p:sp>
        <p:nvSpPr>
          <p:cNvPr id="12" name="Freeform 11"/>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1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1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78579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ulty Slide D">
    <p:spTree>
      <p:nvGrpSpPr>
        <p:cNvPr id="1" name=""/>
        <p:cNvGrpSpPr/>
        <p:nvPr/>
      </p:nvGrpSpPr>
      <p:grpSpPr>
        <a:xfrm>
          <a:off x="0" y="0"/>
          <a:ext cx="0" cy="0"/>
          <a:chOff x="0" y="0"/>
          <a:chExt cx="0" cy="0"/>
        </a:xfrm>
      </p:grpSpPr>
      <p:sp>
        <p:nvSpPr>
          <p:cNvPr id="16" name="Rectangle 15"/>
          <p:cNvSpPr/>
          <p:nvPr userDrawn="1"/>
        </p:nvSpPr>
        <p:spPr>
          <a:xfrm flipV="1">
            <a:off x="0" y="261655"/>
            <a:ext cx="12192000" cy="6334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ln>
                <a:solidFill>
                  <a:sysClr val="windowText" lastClr="000000"/>
                </a:solidFill>
              </a:ln>
            </a:endParaRPr>
          </a:p>
        </p:txBody>
      </p:sp>
      <p:sp>
        <p:nvSpPr>
          <p:cNvPr id="8" name="Picture Placeholder 7"/>
          <p:cNvSpPr>
            <a:spLocks noGrp="1"/>
          </p:cNvSpPr>
          <p:nvPr>
            <p:ph type="pic" sz="quarter" idx="14" hasCustomPrompt="1"/>
          </p:nvPr>
        </p:nvSpPr>
        <p:spPr>
          <a:xfrm>
            <a:off x="566738"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7" name="Picture Placeholder 7"/>
          <p:cNvSpPr>
            <a:spLocks noGrp="1"/>
          </p:cNvSpPr>
          <p:nvPr>
            <p:ph type="pic" sz="quarter" idx="15" hasCustomPrompt="1"/>
          </p:nvPr>
        </p:nvSpPr>
        <p:spPr>
          <a:xfrm>
            <a:off x="4501310"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8" name="Picture Placeholder 7"/>
          <p:cNvSpPr>
            <a:spLocks noGrp="1"/>
          </p:cNvSpPr>
          <p:nvPr>
            <p:ph type="pic" sz="quarter" idx="16" hasCustomPrompt="1"/>
          </p:nvPr>
        </p:nvSpPr>
        <p:spPr>
          <a:xfrm>
            <a:off x="8431444"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 name="Title 1"/>
          <p:cNvSpPr>
            <a:spLocks noGrp="1"/>
          </p:cNvSpPr>
          <p:nvPr>
            <p:ph type="title"/>
          </p:nvPr>
        </p:nvSpPr>
        <p:spPr>
          <a:xfrm>
            <a:off x="582080" y="576304"/>
            <a:ext cx="11113031" cy="466031"/>
          </a:xfrm>
        </p:spPr>
        <p:txBody>
          <a:bodyPr/>
          <a:lstStyle>
            <a:lvl1pPr>
              <a:defRPr sz="3000" b="0" cap="all" spc="110" baseline="0">
                <a:solidFill>
                  <a:srgbClr val="4E2A84"/>
                </a:solidFill>
              </a:defRPr>
            </a:lvl1pPr>
          </a:lstStyle>
          <a:p>
            <a:r>
              <a:rPr lang="en-US" dirty="0"/>
              <a:t>Click to edit Master title style</a:t>
            </a:r>
          </a:p>
        </p:txBody>
      </p:sp>
      <p:sp>
        <p:nvSpPr>
          <p:cNvPr id="18" name="Text Placeholder 7"/>
          <p:cNvSpPr>
            <a:spLocks noGrp="1"/>
          </p:cNvSpPr>
          <p:nvPr>
            <p:ph type="body" sz="quarter" idx="13" hasCustomPrompt="1"/>
          </p:nvPr>
        </p:nvSpPr>
        <p:spPr>
          <a:xfrm>
            <a:off x="582081" y="1100406"/>
            <a:ext cx="11113030" cy="256578"/>
          </a:xfrm>
        </p:spPr>
        <p:txBody>
          <a:bodyPr/>
          <a:lstStyle>
            <a:lvl1pPr>
              <a:defRPr sz="1400" b="0" cap="all" baseline="0"/>
            </a:lvl1pPr>
          </a:lstStyle>
          <a:p>
            <a:pPr lvl="0"/>
            <a:r>
              <a:rPr lang="en-US" dirty="0"/>
              <a:t>Subtitle here if you need it</a:t>
            </a:r>
          </a:p>
        </p:txBody>
      </p:sp>
      <p:sp>
        <p:nvSpPr>
          <p:cNvPr id="29" name="Picture Placeholder 7"/>
          <p:cNvSpPr>
            <a:spLocks noGrp="1"/>
          </p:cNvSpPr>
          <p:nvPr>
            <p:ph type="pic" sz="quarter" idx="17" hasCustomPrompt="1"/>
          </p:nvPr>
        </p:nvSpPr>
        <p:spPr>
          <a:xfrm>
            <a:off x="566738"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0" name="Picture Placeholder 7"/>
          <p:cNvSpPr>
            <a:spLocks noGrp="1"/>
          </p:cNvSpPr>
          <p:nvPr>
            <p:ph type="pic" sz="quarter" idx="18" hasCustomPrompt="1"/>
          </p:nvPr>
        </p:nvSpPr>
        <p:spPr>
          <a:xfrm>
            <a:off x="4501310"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1" name="Picture Placeholder 7"/>
          <p:cNvSpPr>
            <a:spLocks noGrp="1"/>
          </p:cNvSpPr>
          <p:nvPr>
            <p:ph type="pic" sz="quarter" idx="19" hasCustomPrompt="1"/>
          </p:nvPr>
        </p:nvSpPr>
        <p:spPr>
          <a:xfrm>
            <a:off x="8431444"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41" name="Freeform 40"/>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42" name="Picture 41">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4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44"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45"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46" name="Text Placeholder 9"/>
          <p:cNvSpPr>
            <a:spLocks noGrp="1"/>
          </p:cNvSpPr>
          <p:nvPr>
            <p:ph type="body" sz="quarter" idx="20" hasCustomPrompt="1"/>
          </p:nvPr>
        </p:nvSpPr>
        <p:spPr>
          <a:xfrm>
            <a:off x="2398388"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47" name="Text Placeholder 9"/>
          <p:cNvSpPr>
            <a:spLocks noGrp="1"/>
          </p:cNvSpPr>
          <p:nvPr>
            <p:ph type="body" sz="quarter" idx="22" hasCustomPrompt="1"/>
          </p:nvPr>
        </p:nvSpPr>
        <p:spPr>
          <a:xfrm>
            <a:off x="10262349"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48" name="Text Placeholder 9"/>
          <p:cNvSpPr>
            <a:spLocks noGrp="1"/>
          </p:cNvSpPr>
          <p:nvPr>
            <p:ph type="body" sz="quarter" idx="23" hasCustomPrompt="1"/>
          </p:nvPr>
        </p:nvSpPr>
        <p:spPr>
          <a:xfrm>
            <a:off x="2398388"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49" name="Text Placeholder 9"/>
          <p:cNvSpPr>
            <a:spLocks noGrp="1"/>
          </p:cNvSpPr>
          <p:nvPr>
            <p:ph type="body" sz="quarter" idx="24" hasCustomPrompt="1"/>
          </p:nvPr>
        </p:nvSpPr>
        <p:spPr>
          <a:xfrm>
            <a:off x="6318900"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50" name="Text Placeholder 9"/>
          <p:cNvSpPr>
            <a:spLocks noGrp="1"/>
          </p:cNvSpPr>
          <p:nvPr>
            <p:ph type="body" sz="quarter" idx="21" hasCustomPrompt="1"/>
          </p:nvPr>
        </p:nvSpPr>
        <p:spPr>
          <a:xfrm>
            <a:off x="6318900"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51" name="Text Placeholder 9"/>
          <p:cNvSpPr>
            <a:spLocks noGrp="1"/>
          </p:cNvSpPr>
          <p:nvPr>
            <p:ph type="body" sz="quarter" idx="25" hasCustomPrompt="1"/>
          </p:nvPr>
        </p:nvSpPr>
        <p:spPr>
          <a:xfrm>
            <a:off x="10262349"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 Purple with Chicago Land Acknowledgem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862C9BCF-E7E9-0FF6-6548-A6FDF9410A62}"/>
              </a:ext>
            </a:extLst>
          </p:cNvPr>
          <p:cNvSpPr/>
          <p:nvPr userDrawn="1"/>
        </p:nvSpPr>
        <p:spPr>
          <a:xfrm>
            <a:off x="0" y="0"/>
            <a:ext cx="12192000" cy="6858000"/>
          </a:xfrm>
          <a:prstGeom prst="rect">
            <a:avLst/>
          </a:prstGeom>
          <a:solidFill>
            <a:srgbClr val="4E2A8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ctrTitle" hasCustomPrompt="1"/>
          </p:nvPr>
        </p:nvSpPr>
        <p:spPr>
          <a:xfrm>
            <a:off x="920221" y="1106422"/>
            <a:ext cx="9451944"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286" y="5085560"/>
            <a:ext cx="3606956" cy="371215"/>
          </a:xfrm>
          <a:prstGeom prst="rect">
            <a:avLst/>
          </a:prstGeom>
        </p:spPr>
      </p:pic>
      <p:sp>
        <p:nvSpPr>
          <p:cNvPr id="3" name="Subtitle 2"/>
          <p:cNvSpPr>
            <a:spLocks noGrp="1"/>
          </p:cNvSpPr>
          <p:nvPr>
            <p:ph type="subTitle" idx="1" hasCustomPrompt="1"/>
          </p:nvPr>
        </p:nvSpPr>
        <p:spPr>
          <a:xfrm>
            <a:off x="903287" y="2696855"/>
            <a:ext cx="8966853" cy="924778"/>
          </a:xfrm>
          <a:noFill/>
        </p:spPr>
        <p:txBody>
          <a:bodyPr wrap="square" rIns="91440">
            <a:noAutofit/>
          </a:bodyPr>
          <a:lstStyle>
            <a:lvl1pPr marL="0" indent="0" algn="l">
              <a:buNone/>
              <a:defRPr sz="2000" b="1" cap="all" spc="1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25122"/>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bg1"/>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
        <p:nvSpPr>
          <p:cNvPr id="4" name="TextBox 3">
            <a:extLst>
              <a:ext uri="{FF2B5EF4-FFF2-40B4-BE49-F238E27FC236}">
                <a16:creationId xmlns:a16="http://schemas.microsoft.com/office/drawing/2014/main" id="{140DB3FD-66B3-BB7A-4E6E-0023749F3AA7}"/>
              </a:ext>
            </a:extLst>
          </p:cNvPr>
          <p:cNvSpPr txBox="1"/>
          <p:nvPr userDrawn="1"/>
        </p:nvSpPr>
        <p:spPr>
          <a:xfrm>
            <a:off x="903286" y="5962611"/>
            <a:ext cx="5271271" cy="657474"/>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solidFill>
                  <a:schemeClr val="bg1"/>
                </a:solidFill>
                <a:latin typeface="+mn-lt"/>
              </a:rPr>
              <a:t>Northwestern inhabits the original homelands of the Council of Three Fires. We acknowledge and honor the original peoples of the Chicagoland area and the many Indigenous people who call it home — past, present, future.</a:t>
            </a:r>
          </a:p>
        </p:txBody>
      </p:sp>
      <p:cxnSp>
        <p:nvCxnSpPr>
          <p:cNvPr id="6" name="Straight Connector 5">
            <a:extLst>
              <a:ext uri="{FF2B5EF4-FFF2-40B4-BE49-F238E27FC236}">
                <a16:creationId xmlns:a16="http://schemas.microsoft.com/office/drawing/2014/main" id="{74200DD5-475A-80F3-8E6E-E802B6295FB9}"/>
              </a:ext>
            </a:extLst>
          </p:cNvPr>
          <p:cNvCxnSpPr>
            <a:cxnSpLocks/>
          </p:cNvCxnSpPr>
          <p:nvPr userDrawn="1"/>
        </p:nvCxnSpPr>
        <p:spPr>
          <a:xfrm>
            <a:off x="903286" y="5834548"/>
            <a:ext cx="5192714" cy="0"/>
          </a:xfrm>
          <a:prstGeom prst="line">
            <a:avLst/>
          </a:prstGeom>
          <a:ln w="9525">
            <a:solidFill>
              <a:srgbClr val="D3CEDD">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479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aculty Slide D.1">
    <p:spTree>
      <p:nvGrpSpPr>
        <p:cNvPr id="1" name=""/>
        <p:cNvGrpSpPr/>
        <p:nvPr/>
      </p:nvGrpSpPr>
      <p:grpSpPr>
        <a:xfrm>
          <a:off x="0" y="0"/>
          <a:ext cx="0" cy="0"/>
          <a:chOff x="0" y="0"/>
          <a:chExt cx="0" cy="0"/>
        </a:xfrm>
      </p:grpSpPr>
      <p:sp>
        <p:nvSpPr>
          <p:cNvPr id="16" name="Rectangle 15"/>
          <p:cNvSpPr/>
          <p:nvPr userDrawn="1"/>
        </p:nvSpPr>
        <p:spPr>
          <a:xfrm flipV="1">
            <a:off x="0" y="261655"/>
            <a:ext cx="12192000" cy="6334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ln>
                <a:solidFill>
                  <a:sysClr val="windowText" lastClr="000000"/>
                </a:solidFill>
              </a:ln>
            </a:endParaRPr>
          </a:p>
        </p:txBody>
      </p:sp>
      <p:sp>
        <p:nvSpPr>
          <p:cNvPr id="10" name="Text Placeholder 9"/>
          <p:cNvSpPr>
            <a:spLocks noGrp="1"/>
          </p:cNvSpPr>
          <p:nvPr>
            <p:ph type="body" sz="quarter" idx="20" hasCustomPrompt="1"/>
          </p:nvPr>
        </p:nvSpPr>
        <p:spPr>
          <a:xfrm>
            <a:off x="2398388"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6" name="Text Placeholder 9"/>
          <p:cNvSpPr>
            <a:spLocks noGrp="1"/>
          </p:cNvSpPr>
          <p:nvPr>
            <p:ph type="body" sz="quarter" idx="22" hasCustomPrompt="1"/>
          </p:nvPr>
        </p:nvSpPr>
        <p:spPr>
          <a:xfrm>
            <a:off x="10262349"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7" name="Text Placeholder 9"/>
          <p:cNvSpPr>
            <a:spLocks noGrp="1"/>
          </p:cNvSpPr>
          <p:nvPr>
            <p:ph type="body" sz="quarter" idx="23" hasCustomPrompt="1"/>
          </p:nvPr>
        </p:nvSpPr>
        <p:spPr>
          <a:xfrm>
            <a:off x="2398388"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8" name="Text Placeholder 9"/>
          <p:cNvSpPr>
            <a:spLocks noGrp="1"/>
          </p:cNvSpPr>
          <p:nvPr>
            <p:ph type="body" sz="quarter" idx="24" hasCustomPrompt="1"/>
          </p:nvPr>
        </p:nvSpPr>
        <p:spPr>
          <a:xfrm>
            <a:off x="6318900"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5" name="Text Placeholder 9"/>
          <p:cNvSpPr>
            <a:spLocks noGrp="1"/>
          </p:cNvSpPr>
          <p:nvPr>
            <p:ph type="body" sz="quarter" idx="21" hasCustomPrompt="1"/>
          </p:nvPr>
        </p:nvSpPr>
        <p:spPr>
          <a:xfrm>
            <a:off x="6318900"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9" name="Text Placeholder 9"/>
          <p:cNvSpPr>
            <a:spLocks noGrp="1"/>
          </p:cNvSpPr>
          <p:nvPr>
            <p:ph type="body" sz="quarter" idx="25" hasCustomPrompt="1"/>
          </p:nvPr>
        </p:nvSpPr>
        <p:spPr>
          <a:xfrm>
            <a:off x="10262349"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8" name="Picture Placeholder 7"/>
          <p:cNvSpPr>
            <a:spLocks noGrp="1"/>
          </p:cNvSpPr>
          <p:nvPr>
            <p:ph type="pic" sz="quarter" idx="14" hasCustomPrompt="1"/>
          </p:nvPr>
        </p:nvSpPr>
        <p:spPr>
          <a:xfrm>
            <a:off x="566738"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7" name="Picture Placeholder 7"/>
          <p:cNvSpPr>
            <a:spLocks noGrp="1"/>
          </p:cNvSpPr>
          <p:nvPr>
            <p:ph type="pic" sz="quarter" idx="15" hasCustomPrompt="1"/>
          </p:nvPr>
        </p:nvSpPr>
        <p:spPr>
          <a:xfrm>
            <a:off x="4501310"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8" name="Picture Placeholder 7"/>
          <p:cNvSpPr>
            <a:spLocks noGrp="1"/>
          </p:cNvSpPr>
          <p:nvPr>
            <p:ph type="pic" sz="quarter" idx="16" hasCustomPrompt="1"/>
          </p:nvPr>
        </p:nvSpPr>
        <p:spPr>
          <a:xfrm>
            <a:off x="8431444"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 name="Title 1"/>
          <p:cNvSpPr>
            <a:spLocks noGrp="1"/>
          </p:cNvSpPr>
          <p:nvPr>
            <p:ph type="title"/>
          </p:nvPr>
        </p:nvSpPr>
        <p:spPr>
          <a:xfrm>
            <a:off x="566738" y="576304"/>
            <a:ext cx="11128374" cy="650874"/>
          </a:xfrm>
        </p:spPr>
        <p:txBody>
          <a:bodyPr/>
          <a:lstStyle>
            <a:lvl1pPr>
              <a:defRPr sz="3000" b="0" cap="all" spc="110" baseline="0">
                <a:solidFill>
                  <a:srgbClr val="4E2A84"/>
                </a:solidFill>
              </a:defRPr>
            </a:lvl1pPr>
          </a:lstStyle>
          <a:p>
            <a:r>
              <a:rPr lang="en-US" dirty="0"/>
              <a:t>Click to edit Master title style</a:t>
            </a:r>
          </a:p>
        </p:txBody>
      </p:sp>
      <p:sp>
        <p:nvSpPr>
          <p:cNvPr id="29" name="Picture Placeholder 7"/>
          <p:cNvSpPr>
            <a:spLocks noGrp="1"/>
          </p:cNvSpPr>
          <p:nvPr>
            <p:ph type="pic" sz="quarter" idx="17" hasCustomPrompt="1"/>
          </p:nvPr>
        </p:nvSpPr>
        <p:spPr>
          <a:xfrm>
            <a:off x="566738"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0" name="Picture Placeholder 7"/>
          <p:cNvSpPr>
            <a:spLocks noGrp="1"/>
          </p:cNvSpPr>
          <p:nvPr>
            <p:ph type="pic" sz="quarter" idx="18" hasCustomPrompt="1"/>
          </p:nvPr>
        </p:nvSpPr>
        <p:spPr>
          <a:xfrm>
            <a:off x="4501310"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1" name="Picture Placeholder 7"/>
          <p:cNvSpPr>
            <a:spLocks noGrp="1"/>
          </p:cNvSpPr>
          <p:nvPr>
            <p:ph type="pic" sz="quarter" idx="19" hasCustomPrompt="1"/>
          </p:nvPr>
        </p:nvSpPr>
        <p:spPr>
          <a:xfrm>
            <a:off x="8431444"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41" name="Freeform 40"/>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42" name="Picture 41">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4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44"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45"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40" name="Text Placeholder 7"/>
          <p:cNvSpPr>
            <a:spLocks noGrp="1"/>
          </p:cNvSpPr>
          <p:nvPr>
            <p:ph type="body" sz="quarter" idx="13" hasCustomPrompt="1"/>
          </p:nvPr>
        </p:nvSpPr>
        <p:spPr>
          <a:xfrm>
            <a:off x="566738" y="1285248"/>
            <a:ext cx="11128374" cy="256579"/>
          </a:xfrm>
        </p:spPr>
        <p:txBody>
          <a:bodyPr/>
          <a:lstStyle>
            <a:lvl1pPr>
              <a:defRPr sz="1400" b="0" cap="all" baseline="0"/>
            </a:lvl1pPr>
          </a:lstStyle>
          <a:p>
            <a:pPr lvl="0"/>
            <a:r>
              <a:rPr lang="en-US" dirty="0"/>
              <a:t>Subtitle here if you need 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icago Land Acknowledgement">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7" name="TextBox 6">
            <a:extLst>
              <a:ext uri="{FF2B5EF4-FFF2-40B4-BE49-F238E27FC236}">
                <a16:creationId xmlns:a16="http://schemas.microsoft.com/office/drawing/2014/main" id="{6F450A13-5042-A819-323E-95DDDE33B928}"/>
              </a:ext>
            </a:extLst>
          </p:cNvPr>
          <p:cNvSpPr txBox="1"/>
          <p:nvPr userDrawn="1"/>
        </p:nvSpPr>
        <p:spPr>
          <a:xfrm>
            <a:off x="1527419" y="2897575"/>
            <a:ext cx="9124748" cy="2398815"/>
          </a:xfrm>
          <a:prstGeom prst="rect">
            <a:avLst/>
          </a:prstGeom>
          <a:noFill/>
        </p:spPr>
        <p:txBody>
          <a:bodyPr wrap="square" lIns="0" tIns="0" rIns="0" bIns="0" rtlCol="0">
            <a:noAutofit/>
          </a:bodyPr>
          <a:lstStyle/>
          <a:p>
            <a:pPr marL="0" marR="0" lvl="0" indent="0" algn="l" defTabSz="914400" rtl="0" eaLnBrk="1" fontAlgn="auto" latinLnBrk="0" hangingPunct="1">
              <a:lnSpc>
                <a:spcPct val="120000"/>
              </a:lnSpc>
              <a:spcBef>
                <a:spcPts val="900"/>
              </a:spcBef>
              <a:spcAft>
                <a:spcPts val="0"/>
              </a:spcAft>
              <a:buClrTx/>
              <a:buSzTx/>
              <a:buFontTx/>
              <a:buNone/>
              <a:tabLst/>
              <a:defRPr/>
            </a:pPr>
            <a:r>
              <a:rPr lang="en-US" sz="2200" dirty="0">
                <a:solidFill>
                  <a:schemeClr val="tx1">
                    <a:lumMod val="75000"/>
                    <a:lumOff val="25000"/>
                  </a:schemeClr>
                </a:solidFill>
              </a:rPr>
              <a:t>Northwestern campus inhabits the original homelands of the Council of Three Fires — the Ojibwe, Potawatomi and Odawa — as well as the Menominee, Miami and Ho-Chunk nations. We acknowledge and honor the original peoples of the Chicagoland area and the many Indigenous people who call it home — past, present, future.</a:t>
            </a:r>
          </a:p>
        </p:txBody>
      </p:sp>
      <p:sp>
        <p:nvSpPr>
          <p:cNvPr id="8" name="TextBox 7">
            <a:extLst>
              <a:ext uri="{FF2B5EF4-FFF2-40B4-BE49-F238E27FC236}">
                <a16:creationId xmlns:a16="http://schemas.microsoft.com/office/drawing/2014/main" id="{C69DBB05-7CCF-637B-C8F3-D61AA5402810}"/>
              </a:ext>
            </a:extLst>
          </p:cNvPr>
          <p:cNvSpPr txBox="1"/>
          <p:nvPr userDrawn="1"/>
        </p:nvSpPr>
        <p:spPr>
          <a:xfrm>
            <a:off x="1527418" y="2051800"/>
            <a:ext cx="9124748" cy="414972"/>
          </a:xfrm>
          <a:prstGeom prst="rect">
            <a:avLst/>
          </a:prstGeom>
          <a:noFill/>
        </p:spPr>
        <p:txBody>
          <a:bodyPr wrap="square" lIns="0" tIns="0" rIns="0" bIns="0" rtlCol="0">
            <a:noAutofit/>
          </a:bodyPr>
          <a:lstStyle/>
          <a:p>
            <a:pPr>
              <a:spcBef>
                <a:spcPts val="900"/>
              </a:spcBef>
            </a:pPr>
            <a:r>
              <a:rPr lang="en-US" sz="2400" spc="110" baseline="0" dirty="0">
                <a:solidFill>
                  <a:srgbClr val="4E2A84"/>
                </a:solidFill>
              </a:rPr>
              <a:t>ACKNOWLEDGEMENT OF LAND AND PEOPLE</a:t>
            </a:r>
            <a:endParaRPr lang="en-US" sz="2400" b="1" spc="110" baseline="0" dirty="0">
              <a:solidFill>
                <a:srgbClr val="4E2A84"/>
              </a:solidFill>
            </a:endParaRPr>
          </a:p>
        </p:txBody>
      </p:sp>
    </p:spTree>
    <p:extLst>
      <p:ext uri="{BB962C8B-B14F-4D97-AF65-F5344CB8AC3E}">
        <p14:creationId xmlns:p14="http://schemas.microsoft.com/office/powerpoint/2010/main" val="2047344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iami Land Acknowledgement">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7" name="TextBox 6">
            <a:extLst>
              <a:ext uri="{FF2B5EF4-FFF2-40B4-BE49-F238E27FC236}">
                <a16:creationId xmlns:a16="http://schemas.microsoft.com/office/drawing/2014/main" id="{6F450A13-5042-A819-323E-95DDDE33B928}"/>
              </a:ext>
            </a:extLst>
          </p:cNvPr>
          <p:cNvSpPr txBox="1"/>
          <p:nvPr userDrawn="1"/>
        </p:nvSpPr>
        <p:spPr>
          <a:xfrm>
            <a:off x="1527419" y="2897575"/>
            <a:ext cx="8863490" cy="2398815"/>
          </a:xfrm>
          <a:prstGeom prst="rect">
            <a:avLst/>
          </a:prstGeom>
          <a:noFill/>
        </p:spPr>
        <p:txBody>
          <a:bodyPr wrap="square" lIns="0" tIns="0" rIns="0" bIns="0" rtlCol="0">
            <a:noAutofit/>
          </a:bodyPr>
          <a:lstStyle/>
          <a:p>
            <a:pPr marL="0" marR="0" lvl="0" indent="0" algn="l" defTabSz="914400" rtl="0" eaLnBrk="1" fontAlgn="auto" latinLnBrk="0" hangingPunct="1">
              <a:lnSpc>
                <a:spcPct val="120000"/>
              </a:lnSpc>
              <a:spcBef>
                <a:spcPts val="900"/>
              </a:spcBef>
              <a:spcAft>
                <a:spcPts val="0"/>
              </a:spcAft>
              <a:buClrTx/>
              <a:buSzTx/>
              <a:buFontTx/>
              <a:buNone/>
              <a:tabLst/>
              <a:defRPr/>
            </a:pPr>
            <a:r>
              <a:rPr lang="en-US" sz="2200" dirty="0">
                <a:solidFill>
                  <a:schemeClr val="tx1">
                    <a:lumMod val="75000"/>
                    <a:lumOff val="25000"/>
                  </a:schemeClr>
                </a:solidFill>
              </a:rPr>
              <a:t>Northwestern campus inhabits the original homelands of the Miccosukee and Seminole Tribes, as well as the United Confederation of </a:t>
            </a:r>
            <a:r>
              <a:rPr lang="en-US" sz="2200" dirty="0" err="1">
                <a:solidFill>
                  <a:schemeClr val="tx1">
                    <a:lumMod val="75000"/>
                    <a:lumOff val="25000"/>
                  </a:schemeClr>
                </a:solidFill>
              </a:rPr>
              <a:t>Taíno</a:t>
            </a:r>
            <a:r>
              <a:rPr lang="en-US" sz="2200" dirty="0">
                <a:solidFill>
                  <a:schemeClr val="tx1">
                    <a:lumMod val="75000"/>
                    <a:lumOff val="25000"/>
                  </a:schemeClr>
                </a:solidFill>
              </a:rPr>
              <a:t> People. We acknowledge and honor the original peoples of South Florida and the many Indigenous people who call it home — past, present, future. </a:t>
            </a:r>
          </a:p>
        </p:txBody>
      </p:sp>
      <p:sp>
        <p:nvSpPr>
          <p:cNvPr id="8" name="TextBox 7">
            <a:extLst>
              <a:ext uri="{FF2B5EF4-FFF2-40B4-BE49-F238E27FC236}">
                <a16:creationId xmlns:a16="http://schemas.microsoft.com/office/drawing/2014/main" id="{C69DBB05-7CCF-637B-C8F3-D61AA5402810}"/>
              </a:ext>
            </a:extLst>
          </p:cNvPr>
          <p:cNvSpPr txBox="1"/>
          <p:nvPr userDrawn="1"/>
        </p:nvSpPr>
        <p:spPr>
          <a:xfrm>
            <a:off x="1527418" y="2051800"/>
            <a:ext cx="9124748" cy="414972"/>
          </a:xfrm>
          <a:prstGeom prst="rect">
            <a:avLst/>
          </a:prstGeom>
          <a:noFill/>
        </p:spPr>
        <p:txBody>
          <a:bodyPr wrap="square" lIns="0" tIns="0" rIns="0" bIns="0" rtlCol="0">
            <a:noAutofit/>
          </a:bodyPr>
          <a:lstStyle/>
          <a:p>
            <a:pPr>
              <a:spcBef>
                <a:spcPts val="900"/>
              </a:spcBef>
            </a:pPr>
            <a:r>
              <a:rPr lang="en-US" sz="2400" spc="110" baseline="0" dirty="0">
                <a:solidFill>
                  <a:srgbClr val="4E2A84"/>
                </a:solidFill>
              </a:rPr>
              <a:t>ACKNOWLEDGEMENT OF LAND AND PEOPLE</a:t>
            </a:r>
            <a:endParaRPr lang="en-US" sz="2400" b="1" spc="110" baseline="0" dirty="0">
              <a:solidFill>
                <a:srgbClr val="4E2A84"/>
              </a:solidFill>
            </a:endParaRPr>
          </a:p>
        </p:txBody>
      </p:sp>
    </p:spTree>
    <p:extLst>
      <p:ext uri="{BB962C8B-B14F-4D97-AF65-F5344CB8AC3E}">
        <p14:creationId xmlns:p14="http://schemas.microsoft.com/office/powerpoint/2010/main" val="383568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 Purple with Miami Land Acknowledgem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862C9BCF-E7E9-0FF6-6548-A6FDF9410A62}"/>
              </a:ext>
            </a:extLst>
          </p:cNvPr>
          <p:cNvSpPr/>
          <p:nvPr userDrawn="1"/>
        </p:nvSpPr>
        <p:spPr>
          <a:xfrm>
            <a:off x="0" y="0"/>
            <a:ext cx="12192000" cy="6858000"/>
          </a:xfrm>
          <a:prstGeom prst="rect">
            <a:avLst/>
          </a:prstGeom>
          <a:solidFill>
            <a:srgbClr val="4E2A8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ctrTitle" hasCustomPrompt="1"/>
          </p:nvPr>
        </p:nvSpPr>
        <p:spPr>
          <a:xfrm>
            <a:off x="920221" y="1106422"/>
            <a:ext cx="9451944"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286" y="5085560"/>
            <a:ext cx="3606956" cy="371215"/>
          </a:xfrm>
          <a:prstGeom prst="rect">
            <a:avLst/>
          </a:prstGeom>
        </p:spPr>
      </p:pic>
      <p:sp>
        <p:nvSpPr>
          <p:cNvPr id="3" name="Subtitle 2"/>
          <p:cNvSpPr>
            <a:spLocks noGrp="1"/>
          </p:cNvSpPr>
          <p:nvPr>
            <p:ph type="subTitle" idx="1" hasCustomPrompt="1"/>
          </p:nvPr>
        </p:nvSpPr>
        <p:spPr>
          <a:xfrm>
            <a:off x="903287" y="2696855"/>
            <a:ext cx="8966853" cy="924778"/>
          </a:xfrm>
          <a:noFill/>
        </p:spPr>
        <p:txBody>
          <a:bodyPr wrap="square" rIns="91440">
            <a:noAutofit/>
          </a:bodyPr>
          <a:lstStyle>
            <a:lvl1pPr marL="0" indent="0" algn="l">
              <a:buNone/>
              <a:defRPr sz="2000" b="1" cap="all" spc="1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25122"/>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bg1"/>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9275975" y="6621137"/>
            <a:ext cx="2721396" cy="236863"/>
          </a:xfrm>
        </p:spPr>
        <p:txBody>
          <a:bodyPr/>
          <a:lstStyle>
            <a:lvl1pPr algn="r">
              <a:defRPr sz="900">
                <a:solidFill>
                  <a:schemeClr val="bg1"/>
                </a:solidFill>
              </a:defRPr>
            </a:lvl1pPr>
          </a:lstStyle>
          <a:p>
            <a:r>
              <a:rPr lang="en-US" dirty="0"/>
              <a:t>Copyright or confidentiality statement.</a:t>
            </a:r>
          </a:p>
        </p:txBody>
      </p:sp>
      <p:sp>
        <p:nvSpPr>
          <p:cNvPr id="4" name="TextBox 3">
            <a:extLst>
              <a:ext uri="{FF2B5EF4-FFF2-40B4-BE49-F238E27FC236}">
                <a16:creationId xmlns:a16="http://schemas.microsoft.com/office/drawing/2014/main" id="{140DB3FD-66B3-BB7A-4E6E-0023749F3AA7}"/>
              </a:ext>
            </a:extLst>
          </p:cNvPr>
          <p:cNvSpPr txBox="1"/>
          <p:nvPr userDrawn="1"/>
        </p:nvSpPr>
        <p:spPr>
          <a:xfrm>
            <a:off x="903286" y="5962611"/>
            <a:ext cx="5082735" cy="657474"/>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solidFill>
                  <a:schemeClr val="bg1"/>
                </a:solidFill>
                <a:latin typeface="+mn-lt"/>
              </a:rPr>
              <a:t>Northwestern inhabits the original homelands of the Miccosukee and Seminole Tribes, as well as the United Confederation of </a:t>
            </a:r>
            <a:r>
              <a:rPr lang="en-US" sz="1200" dirty="0" err="1">
                <a:solidFill>
                  <a:schemeClr val="bg1"/>
                </a:solidFill>
                <a:latin typeface="+mn-lt"/>
              </a:rPr>
              <a:t>Taíno</a:t>
            </a:r>
            <a:r>
              <a:rPr lang="en-US" sz="1200" dirty="0">
                <a:solidFill>
                  <a:schemeClr val="bg1"/>
                </a:solidFill>
                <a:latin typeface="+mn-lt"/>
              </a:rPr>
              <a:t> People. We acknowledge and honor the original peoples of South Florida and the many Indigenous people who call it home — past, present, future. </a:t>
            </a:r>
          </a:p>
        </p:txBody>
      </p:sp>
      <p:cxnSp>
        <p:nvCxnSpPr>
          <p:cNvPr id="6" name="Straight Connector 5">
            <a:extLst>
              <a:ext uri="{FF2B5EF4-FFF2-40B4-BE49-F238E27FC236}">
                <a16:creationId xmlns:a16="http://schemas.microsoft.com/office/drawing/2014/main" id="{74200DD5-475A-80F3-8E6E-E802B6295FB9}"/>
              </a:ext>
            </a:extLst>
          </p:cNvPr>
          <p:cNvCxnSpPr>
            <a:cxnSpLocks/>
          </p:cNvCxnSpPr>
          <p:nvPr userDrawn="1"/>
        </p:nvCxnSpPr>
        <p:spPr>
          <a:xfrm>
            <a:off x="903286" y="5834548"/>
            <a:ext cx="4960186" cy="0"/>
          </a:xfrm>
          <a:prstGeom prst="line">
            <a:avLst/>
          </a:prstGeom>
          <a:ln w="9525">
            <a:solidFill>
              <a:srgbClr val="D3CEDD">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84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 White">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6858000"/>
          </a:xfrm>
          <a:prstGeom prst="rect">
            <a:avLst/>
          </a:prstGeom>
          <a:solidFill>
            <a:schemeClr val="bg1"/>
          </a:solidFill>
        </p:spPr>
      </p:pic>
      <p:sp>
        <p:nvSpPr>
          <p:cNvPr id="2" name="Title 1"/>
          <p:cNvSpPr>
            <a:spLocks noGrp="1"/>
          </p:cNvSpPr>
          <p:nvPr>
            <p:ph type="ctrTitle" hasCustomPrompt="1"/>
          </p:nvPr>
        </p:nvSpPr>
        <p:spPr>
          <a:xfrm>
            <a:off x="920220" y="1106422"/>
            <a:ext cx="10087303"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rgbClr val="4E2A84"/>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a:stretch>
            <a:fillRect/>
          </a:stretch>
        </p:blipFill>
        <p:spPr>
          <a:xfrm>
            <a:off x="920221" y="5708633"/>
            <a:ext cx="3590022" cy="365862"/>
          </a:xfrm>
          <a:prstGeom prst="rect">
            <a:avLst/>
          </a:prstGeom>
        </p:spPr>
      </p:pic>
      <p:sp>
        <p:nvSpPr>
          <p:cNvPr id="3" name="Subtitle 2"/>
          <p:cNvSpPr>
            <a:spLocks noGrp="1"/>
          </p:cNvSpPr>
          <p:nvPr>
            <p:ph type="subTitle" idx="1" hasCustomPrompt="1"/>
          </p:nvPr>
        </p:nvSpPr>
        <p:spPr>
          <a:xfrm>
            <a:off x="903287" y="2696854"/>
            <a:ext cx="9548651" cy="821849"/>
          </a:xfrm>
          <a:noFill/>
        </p:spPr>
        <p:txBody>
          <a:bodyPr wrap="square" rIns="91440">
            <a:noAutofit/>
          </a:bodyPr>
          <a:lstStyle>
            <a:lvl1pPr marL="0" indent="0" algn="l">
              <a:buNone/>
              <a:defRPr sz="2000" b="1" cap="all" spc="150" baseline="0">
                <a:solidFill>
                  <a:srgbClr val="4E2A8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02944"/>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tx1">
                    <a:lumMod val="65000"/>
                    <a:lumOff val="35000"/>
                  </a:schemeClr>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Tree>
    <p:extLst>
      <p:ext uri="{BB962C8B-B14F-4D97-AF65-F5344CB8AC3E}">
        <p14:creationId xmlns:p14="http://schemas.microsoft.com/office/powerpoint/2010/main" val="252831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White with Chicago Land Acknowledgem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6858000"/>
          </a:xfrm>
          <a:prstGeom prst="rect">
            <a:avLst/>
          </a:prstGeom>
          <a:solidFill>
            <a:schemeClr val="bg1"/>
          </a:solidFill>
        </p:spPr>
      </p:pic>
      <p:sp>
        <p:nvSpPr>
          <p:cNvPr id="2" name="Title 1"/>
          <p:cNvSpPr>
            <a:spLocks noGrp="1"/>
          </p:cNvSpPr>
          <p:nvPr>
            <p:ph type="ctrTitle" hasCustomPrompt="1"/>
          </p:nvPr>
        </p:nvSpPr>
        <p:spPr>
          <a:xfrm>
            <a:off x="920220" y="1106422"/>
            <a:ext cx="10087303"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rgbClr val="4E2A84"/>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a:stretch>
            <a:fillRect/>
          </a:stretch>
        </p:blipFill>
        <p:spPr>
          <a:xfrm>
            <a:off x="920221" y="5099033"/>
            <a:ext cx="3590022" cy="365862"/>
          </a:xfrm>
          <a:prstGeom prst="rect">
            <a:avLst/>
          </a:prstGeom>
        </p:spPr>
      </p:pic>
      <p:sp>
        <p:nvSpPr>
          <p:cNvPr id="3" name="Subtitle 2"/>
          <p:cNvSpPr>
            <a:spLocks noGrp="1"/>
          </p:cNvSpPr>
          <p:nvPr>
            <p:ph type="subTitle" idx="1" hasCustomPrompt="1"/>
          </p:nvPr>
        </p:nvSpPr>
        <p:spPr>
          <a:xfrm>
            <a:off x="903287" y="2696854"/>
            <a:ext cx="9548651" cy="821849"/>
          </a:xfrm>
          <a:noFill/>
        </p:spPr>
        <p:txBody>
          <a:bodyPr wrap="square" rIns="91440">
            <a:noAutofit/>
          </a:bodyPr>
          <a:lstStyle>
            <a:lvl1pPr marL="0" indent="0" algn="l">
              <a:buNone/>
              <a:defRPr sz="2000" b="1" cap="all" spc="150" baseline="0">
                <a:solidFill>
                  <a:srgbClr val="4E2A8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02944"/>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tx1">
                    <a:lumMod val="65000"/>
                    <a:lumOff val="35000"/>
                  </a:schemeClr>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
        <p:nvSpPr>
          <p:cNvPr id="5" name="TextBox 4">
            <a:extLst>
              <a:ext uri="{FF2B5EF4-FFF2-40B4-BE49-F238E27FC236}">
                <a16:creationId xmlns:a16="http://schemas.microsoft.com/office/drawing/2014/main" id="{3E711FB4-8768-80D3-1C50-DCD697F5671B}"/>
              </a:ext>
            </a:extLst>
          </p:cNvPr>
          <p:cNvSpPr txBox="1"/>
          <p:nvPr userDrawn="1"/>
        </p:nvSpPr>
        <p:spPr>
          <a:xfrm>
            <a:off x="920219" y="5962611"/>
            <a:ext cx="5084655" cy="657474"/>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solidFill>
                  <a:schemeClr val="tx1">
                    <a:lumMod val="75000"/>
                    <a:lumOff val="25000"/>
                  </a:schemeClr>
                </a:solidFill>
                <a:latin typeface="+mn-lt"/>
              </a:rPr>
              <a:t>Northwestern inhabits the original homelands of the Council of Three Fires. We acknowledge and honor the original peoples of the Chicagoland area and the many Indigenous people who call it home — past, present, future.</a:t>
            </a:r>
          </a:p>
        </p:txBody>
      </p:sp>
      <p:cxnSp>
        <p:nvCxnSpPr>
          <p:cNvPr id="6" name="Straight Connector 5">
            <a:extLst>
              <a:ext uri="{FF2B5EF4-FFF2-40B4-BE49-F238E27FC236}">
                <a16:creationId xmlns:a16="http://schemas.microsoft.com/office/drawing/2014/main" id="{2EC0143D-DF52-41A3-7474-CE4C19668614}"/>
              </a:ext>
            </a:extLst>
          </p:cNvPr>
          <p:cNvCxnSpPr>
            <a:cxnSpLocks/>
          </p:cNvCxnSpPr>
          <p:nvPr userDrawn="1"/>
        </p:nvCxnSpPr>
        <p:spPr>
          <a:xfrm>
            <a:off x="903286" y="5834548"/>
            <a:ext cx="5101588"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012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 White with Miami Land Acknowledgem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6858000"/>
          </a:xfrm>
          <a:prstGeom prst="rect">
            <a:avLst/>
          </a:prstGeom>
          <a:solidFill>
            <a:schemeClr val="bg1"/>
          </a:solidFill>
        </p:spPr>
      </p:pic>
      <p:sp>
        <p:nvSpPr>
          <p:cNvPr id="2" name="Title 1"/>
          <p:cNvSpPr>
            <a:spLocks noGrp="1"/>
          </p:cNvSpPr>
          <p:nvPr>
            <p:ph type="ctrTitle" hasCustomPrompt="1"/>
          </p:nvPr>
        </p:nvSpPr>
        <p:spPr>
          <a:xfrm>
            <a:off x="920220" y="1106422"/>
            <a:ext cx="10087303"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rgbClr val="4E2A84"/>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a:stretch>
            <a:fillRect/>
          </a:stretch>
        </p:blipFill>
        <p:spPr>
          <a:xfrm>
            <a:off x="920221" y="5099033"/>
            <a:ext cx="3590022" cy="365862"/>
          </a:xfrm>
          <a:prstGeom prst="rect">
            <a:avLst/>
          </a:prstGeom>
        </p:spPr>
      </p:pic>
      <p:sp>
        <p:nvSpPr>
          <p:cNvPr id="3" name="Subtitle 2"/>
          <p:cNvSpPr>
            <a:spLocks noGrp="1"/>
          </p:cNvSpPr>
          <p:nvPr>
            <p:ph type="subTitle" idx="1" hasCustomPrompt="1"/>
          </p:nvPr>
        </p:nvSpPr>
        <p:spPr>
          <a:xfrm>
            <a:off x="903287" y="2696854"/>
            <a:ext cx="9548651" cy="821849"/>
          </a:xfrm>
          <a:noFill/>
        </p:spPr>
        <p:txBody>
          <a:bodyPr wrap="square" rIns="91440">
            <a:noAutofit/>
          </a:bodyPr>
          <a:lstStyle>
            <a:lvl1pPr marL="0" indent="0" algn="l">
              <a:buNone/>
              <a:defRPr sz="2000" b="1" cap="all" spc="150" baseline="0">
                <a:solidFill>
                  <a:srgbClr val="4E2A8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02944"/>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tx1">
                    <a:lumMod val="65000"/>
                    <a:lumOff val="35000"/>
                  </a:schemeClr>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
        <p:nvSpPr>
          <p:cNvPr id="5" name="TextBox 4">
            <a:extLst>
              <a:ext uri="{FF2B5EF4-FFF2-40B4-BE49-F238E27FC236}">
                <a16:creationId xmlns:a16="http://schemas.microsoft.com/office/drawing/2014/main" id="{3E711FB4-8768-80D3-1C50-DCD697F5671B}"/>
              </a:ext>
            </a:extLst>
          </p:cNvPr>
          <p:cNvSpPr txBox="1"/>
          <p:nvPr userDrawn="1"/>
        </p:nvSpPr>
        <p:spPr>
          <a:xfrm>
            <a:off x="920219" y="5962611"/>
            <a:ext cx="5084655" cy="657474"/>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200" dirty="0">
                <a:solidFill>
                  <a:schemeClr val="tx1">
                    <a:lumMod val="75000"/>
                    <a:lumOff val="25000"/>
                  </a:schemeClr>
                </a:solidFill>
                <a:latin typeface="+mn-lt"/>
              </a:rPr>
              <a:t>Northwestern inhabits the original homelands of the Miccosukee and Seminole Tribes, as well as the United Confederation of </a:t>
            </a:r>
            <a:r>
              <a:rPr lang="en-US" sz="1200" dirty="0" err="1">
                <a:solidFill>
                  <a:schemeClr val="tx1">
                    <a:lumMod val="75000"/>
                    <a:lumOff val="25000"/>
                  </a:schemeClr>
                </a:solidFill>
                <a:latin typeface="+mn-lt"/>
              </a:rPr>
              <a:t>Taíno</a:t>
            </a:r>
            <a:r>
              <a:rPr lang="en-US" sz="1200" dirty="0">
                <a:solidFill>
                  <a:schemeClr val="tx1">
                    <a:lumMod val="75000"/>
                    <a:lumOff val="25000"/>
                  </a:schemeClr>
                </a:solidFill>
                <a:latin typeface="+mn-lt"/>
              </a:rPr>
              <a:t> People. We acknowledge and honor the original peoples of South Florida and the many Indigenous people who call it home — past, present, future. </a:t>
            </a:r>
          </a:p>
        </p:txBody>
      </p:sp>
      <p:cxnSp>
        <p:nvCxnSpPr>
          <p:cNvPr id="6" name="Straight Connector 5">
            <a:extLst>
              <a:ext uri="{FF2B5EF4-FFF2-40B4-BE49-F238E27FC236}">
                <a16:creationId xmlns:a16="http://schemas.microsoft.com/office/drawing/2014/main" id="{2EC0143D-DF52-41A3-7474-CE4C19668614}"/>
              </a:ext>
            </a:extLst>
          </p:cNvPr>
          <p:cNvCxnSpPr>
            <a:cxnSpLocks/>
          </p:cNvCxnSpPr>
          <p:nvPr userDrawn="1"/>
        </p:nvCxnSpPr>
        <p:spPr>
          <a:xfrm>
            <a:off x="903286" y="5834548"/>
            <a:ext cx="4892676"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 Kellogg">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cxnSp>
        <p:nvCxnSpPr>
          <p:cNvPr id="23" name="Straight Arrow Connector 22"/>
          <p:cNvCxnSpPr/>
          <p:nvPr userDrawn="1"/>
        </p:nvCxnSpPr>
        <p:spPr>
          <a:xfrm>
            <a:off x="920220" y="3477608"/>
            <a:ext cx="8841076" cy="2747"/>
          </a:xfrm>
          <a:prstGeom prst="straightConnector1">
            <a:avLst/>
          </a:prstGeom>
          <a:ln w="6350" cmpd="sng">
            <a:solidFill>
              <a:schemeClr val="bg1">
                <a:alpha val="39000"/>
              </a:schemeClr>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920220" y="1766335"/>
            <a:ext cx="8841076" cy="1408789"/>
          </a:xfrm>
        </p:spPr>
        <p:txBody>
          <a:bodyPr anchor="b" anchorCtr="0"/>
          <a:lstStyle>
            <a:lvl1pPr algn="l">
              <a:defRPr lang="en-US" sz="4400" b="1" kern="1200" cap="none" spc="10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sp>
        <p:nvSpPr>
          <p:cNvPr id="3" name="Subtitle 2"/>
          <p:cNvSpPr>
            <a:spLocks noGrp="1"/>
          </p:cNvSpPr>
          <p:nvPr>
            <p:ph type="subTitle" idx="1" hasCustomPrompt="1"/>
          </p:nvPr>
        </p:nvSpPr>
        <p:spPr>
          <a:xfrm>
            <a:off x="931795" y="3347749"/>
            <a:ext cx="1552669" cy="246221"/>
          </a:xfrm>
          <a:solidFill>
            <a:srgbClr val="472580"/>
          </a:solidFill>
        </p:spPr>
        <p:txBody>
          <a:bodyPr wrap="none" rIns="91440">
            <a:sp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0220" y="5907324"/>
            <a:ext cx="3854979" cy="396741"/>
          </a:xfrm>
          <a:prstGeom prst="rect">
            <a:avLst/>
          </a:prstGeom>
        </p:spPr>
      </p:pic>
      <p:sp>
        <p:nvSpPr>
          <p:cNvPr id="12"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11819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a:xfrm>
            <a:off x="582081" y="576304"/>
            <a:ext cx="11113030" cy="426843"/>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hasCustomPrompt="1"/>
          </p:nvPr>
        </p:nvSpPr>
        <p:spPr>
          <a:xfrm>
            <a:off x="582081" y="1948069"/>
            <a:ext cx="11113030" cy="4175501"/>
          </a:xfrm>
        </p:spPr>
        <p:txBody>
          <a:bodyPr/>
          <a:lstStyle>
            <a:lvl1pPr>
              <a:spcBef>
                <a:spcPts val="3200"/>
              </a:spcBef>
              <a:defRPr sz="2000" b="0"/>
            </a:lvl1pPr>
            <a:lvl2pPr>
              <a:spcBef>
                <a:spcPts val="1800"/>
              </a:spcBef>
              <a:defRPr sz="2000"/>
            </a:lvl2pPr>
            <a:lvl3pPr marL="342900" indent="-342900">
              <a:spcBef>
                <a:spcPts val="900"/>
              </a:spcBef>
              <a:buFont typeface="Arial" panose="020B0604020202020204" pitchFamily="34" charset="0"/>
              <a:buChar char="•"/>
              <a:defRPr sz="2000"/>
            </a:lvl3pPr>
            <a:lvl4pPr marL="342900" indent="-342900">
              <a:spcBef>
                <a:spcPts val="900"/>
              </a:spcBef>
              <a:buFont typeface="Arial" panose="020B0604020202020204" pitchFamily="34" charset="0"/>
              <a:buChar char="•"/>
              <a:defRPr sz="2000"/>
            </a:lvl4pPr>
            <a:lvl5pPr marL="1165860" indent="-342900">
              <a:spcBef>
                <a:spcPts val="900"/>
              </a:spcBef>
              <a:buFont typeface="Arial" panose="020B0604020202020204" pitchFamily="34" charset="0"/>
              <a:buChar char="•"/>
              <a:defRPr sz="2000"/>
            </a:lvl5pPr>
            <a:lvl6pPr marL="777240" indent="-320040">
              <a:lnSpc>
                <a:spcPct val="100000"/>
              </a:lnSpc>
              <a:spcBef>
                <a:spcPts val="900"/>
              </a:spcBef>
              <a:defRPr sz="2000">
                <a:solidFill>
                  <a:schemeClr val="tx1">
                    <a:lumMod val="75000"/>
                    <a:lumOff val="25000"/>
                  </a:schemeClr>
                </a:solidFill>
              </a:defRPr>
            </a:lvl6pPr>
          </a:lstStyle>
          <a:p>
            <a:pPr lvl="0"/>
            <a:r>
              <a:rPr lang="en-US" dirty="0"/>
              <a:t>Click to edit Master text styles</a:t>
            </a:r>
          </a:p>
          <a:p>
            <a:pPr lvl="1"/>
            <a:r>
              <a:rPr lang="en-US" dirty="0"/>
              <a:t>Second level</a:t>
            </a:r>
          </a:p>
          <a:p>
            <a:pPr lvl="2"/>
            <a:r>
              <a:rPr lang="en-US" dirty="0"/>
              <a:t>Third level</a:t>
            </a:r>
          </a:p>
          <a:p>
            <a:pPr lvl="5"/>
            <a:r>
              <a:rPr lang="en-US" dirty="0"/>
              <a:t>Fourth level</a:t>
            </a:r>
          </a:p>
          <a:p>
            <a:pPr lvl="4"/>
            <a:r>
              <a:rPr lang="en-US" dirty="0"/>
              <a:t>Fifth level</a:t>
            </a:r>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18" name="Text Placeholder 7"/>
          <p:cNvSpPr>
            <a:spLocks noGrp="1"/>
          </p:cNvSpPr>
          <p:nvPr>
            <p:ph type="body" sz="quarter" idx="13" hasCustomPrompt="1"/>
          </p:nvPr>
        </p:nvSpPr>
        <p:spPr>
          <a:xfrm>
            <a:off x="582081" y="1061218"/>
            <a:ext cx="11113030" cy="314796"/>
          </a:xfrm>
        </p:spPr>
        <p:txBody>
          <a:bodyPr/>
          <a:lstStyle>
            <a:lvl1pPr>
              <a:defRPr sz="1400" b="0" cap="all" baseline="0"/>
            </a:lvl1pPr>
          </a:lstStyle>
          <a:p>
            <a:pPr lvl="0"/>
            <a:r>
              <a:rPr lang="en-US" dirty="0"/>
              <a:t>Subtitle here if you need it</a:t>
            </a:r>
          </a:p>
        </p:txBody>
      </p:sp>
    </p:spTree>
    <p:extLst>
      <p:ext uri="{BB962C8B-B14F-4D97-AF65-F5344CB8AC3E}">
        <p14:creationId xmlns:p14="http://schemas.microsoft.com/office/powerpoint/2010/main" val="23776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1">
    <p:spTree>
      <p:nvGrpSpPr>
        <p:cNvPr id="1" name=""/>
        <p:cNvGrpSpPr/>
        <p:nvPr/>
      </p:nvGrpSpPr>
      <p:grpSpPr>
        <a:xfrm>
          <a:off x="0" y="0"/>
          <a:ext cx="0" cy="0"/>
          <a:chOff x="0" y="0"/>
          <a:chExt cx="0" cy="0"/>
        </a:xfrm>
      </p:grpSpPr>
      <p:sp>
        <p:nvSpPr>
          <p:cNvPr id="11" name="Rectangle 10"/>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a:xfrm>
            <a:off x="582080" y="576305"/>
            <a:ext cx="11113031" cy="708944"/>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2"/>
          </a:xfrm>
        </p:spPr>
        <p:txBody>
          <a:bodyPr/>
          <a:lstStyle>
            <a:lvl1pPr>
              <a:spcBef>
                <a:spcPts val="3200"/>
              </a:spcBef>
              <a:defRPr sz="2000" b="0"/>
            </a:lvl1pPr>
            <a:lvl2pPr>
              <a:spcBef>
                <a:spcPts val="1800"/>
              </a:spcBef>
              <a:defRPr sz="2000"/>
            </a:lvl2pPr>
            <a:lvl3pPr>
              <a:spcBef>
                <a:spcPts val="900"/>
              </a:spcBef>
              <a:defRPr sz="2000"/>
            </a:lvl3pPr>
            <a:lvl4pPr>
              <a:spcBef>
                <a:spcPts val="900"/>
              </a:spcBef>
              <a:defRPr sz="2000"/>
            </a:lvl4pPr>
            <a:lvl5pPr>
              <a:spcBef>
                <a:spcPts val="900"/>
              </a:spcBef>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285248"/>
            <a:ext cx="11113031" cy="314649"/>
          </a:xfrm>
        </p:spPr>
        <p:txBody>
          <a:bodyPr/>
          <a:lstStyle>
            <a:lvl1pPr>
              <a:defRPr sz="1400" b="0" cap="all" baseline="0"/>
            </a:lvl1pPr>
          </a:lstStyle>
          <a:p>
            <a:pPr lvl="0"/>
            <a:r>
              <a:rPr lang="en-US" dirty="0"/>
              <a:t>Subtitle here if you need it</a:t>
            </a:r>
          </a:p>
        </p:txBody>
      </p:sp>
      <p:sp>
        <p:nvSpPr>
          <p:cNvPr id="12" name="Freeform 11"/>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22"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3"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6888" y="576304"/>
            <a:ext cx="9768341" cy="690635"/>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496888" y="1948069"/>
            <a:ext cx="9768341" cy="4175502"/>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1074627" y="6566169"/>
            <a:ext cx="620485" cy="249429"/>
          </a:xfrm>
          <a:prstGeom prst="rect">
            <a:avLst/>
          </a:prstGeom>
        </p:spPr>
        <p:txBody>
          <a:bodyPr vert="horz" lIns="0" tIns="0" rIns="0" bIns="0" rtlCol="0" anchor="ctr"/>
          <a:lstStyle>
            <a:lvl1pPr algn="r">
              <a:defRPr sz="800">
                <a:solidFill>
                  <a:schemeClr val="tx1">
                    <a:lumMod val="75000"/>
                    <a:lumOff val="25000"/>
                  </a:schemeClr>
                </a:solidFill>
              </a:defRPr>
            </a:lvl1pPr>
          </a:lstStyle>
          <a:p>
            <a:fld id="{31E5F04E-7DFD-BF49-ACC9-83D433AC3F25}" type="datetimeFigureOut">
              <a:rPr lang="en-US" smtClean="0"/>
              <a:pPr/>
              <a:t>4/4/24</a:t>
            </a:fld>
            <a:endParaRPr lang="en-US" dirty="0"/>
          </a:p>
        </p:txBody>
      </p:sp>
      <p:sp>
        <p:nvSpPr>
          <p:cNvPr id="5" name="Footer Placeholder 4"/>
          <p:cNvSpPr>
            <a:spLocks noGrp="1"/>
          </p:cNvSpPr>
          <p:nvPr>
            <p:ph type="ftr" sz="quarter" idx="3"/>
          </p:nvPr>
        </p:nvSpPr>
        <p:spPr>
          <a:xfrm>
            <a:off x="3119664" y="6566169"/>
            <a:ext cx="7640865" cy="249429"/>
          </a:xfrm>
          <a:prstGeom prst="rect">
            <a:avLst/>
          </a:prstGeom>
        </p:spPr>
        <p:txBody>
          <a:bodyPr vert="horz" lIns="0" tIns="0" rIns="0" bIns="0" rtlCol="0" anchor="ctr"/>
          <a:lstStyle>
            <a:lvl1pPr algn="l">
              <a:defRPr sz="8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3943" y="6575693"/>
            <a:ext cx="500831" cy="249429"/>
          </a:xfrm>
          <a:prstGeom prst="rect">
            <a:avLst/>
          </a:prstGeom>
        </p:spPr>
        <p:txBody>
          <a:bodyPr vert="horz" lIns="0" tIns="0" rIns="0" bIns="0" rtlCol="0" anchor="ctr"/>
          <a:lstStyle>
            <a:lvl1pPr algn="ctr">
              <a:defRPr sz="800">
                <a:solidFill>
                  <a:schemeClr val="tx1">
                    <a:lumMod val="75000"/>
                    <a:lumOff val="25000"/>
                  </a:schemeClr>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36485676"/>
      </p:ext>
    </p:extLst>
  </p:cSld>
  <p:clrMap bg1="lt1" tx1="dk1" bg2="lt2" tx2="dk2" accent1="accent1" accent2="accent2" accent3="accent3" accent4="accent4" accent5="accent5" accent6="accent6" hlink="hlink" folHlink="folHlink"/>
  <p:sldLayoutIdLst>
    <p:sldLayoutId id="2147483680" r:id="rId1"/>
    <p:sldLayoutId id="2147483687" r:id="rId2"/>
    <p:sldLayoutId id="2147483689" r:id="rId3"/>
    <p:sldLayoutId id="2147483685" r:id="rId4"/>
    <p:sldLayoutId id="2147483690" r:id="rId5"/>
    <p:sldLayoutId id="2147483688" r:id="rId6"/>
    <p:sldLayoutId id="2147483649" r:id="rId7"/>
    <p:sldLayoutId id="2147483650" r:id="rId8"/>
    <p:sldLayoutId id="2147483671" r:id="rId9"/>
    <p:sldLayoutId id="2147483672" r:id="rId10"/>
    <p:sldLayoutId id="2147483673" r:id="rId11"/>
    <p:sldLayoutId id="2147483683" r:id="rId12"/>
    <p:sldLayoutId id="2147483684" r:id="rId13"/>
    <p:sldLayoutId id="2147483674" r:id="rId14"/>
    <p:sldLayoutId id="2147483675" r:id="rId15"/>
    <p:sldLayoutId id="2147483678" r:id="rId16"/>
    <p:sldLayoutId id="2147483655" r:id="rId17"/>
    <p:sldLayoutId id="2147483679" r:id="rId18"/>
    <p:sldLayoutId id="2147483681" r:id="rId19"/>
    <p:sldLayoutId id="2147483682" r:id="rId20"/>
    <p:sldLayoutId id="2147483691" r:id="rId21"/>
    <p:sldLayoutId id="2147483686"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100000"/>
        </a:lnSpc>
        <a:spcBef>
          <a:spcPct val="0"/>
        </a:spcBef>
        <a:buNone/>
        <a:defRPr lang="en-US" sz="3000" b="0" kern="1200" cap="all" spc="300" baseline="0" dirty="0">
          <a:solidFill>
            <a:schemeClr val="accent1"/>
          </a:solidFill>
          <a:latin typeface="+mn-lt"/>
          <a:ea typeface="+mj-ea"/>
          <a:cs typeface="+mj-cs"/>
        </a:defRPr>
      </a:lvl1pPr>
    </p:titleStyle>
    <p:bodyStyle>
      <a:lvl1pPr marL="0" indent="0" algn="l" defTabSz="914400" rtl="0" eaLnBrk="1" latinLnBrk="0" hangingPunct="1">
        <a:lnSpc>
          <a:spcPct val="100000"/>
        </a:lnSpc>
        <a:spcBef>
          <a:spcPts val="3200"/>
        </a:spcBef>
        <a:buFont typeface="Arial"/>
        <a:buNone/>
        <a:defRPr sz="2000" kern="1200">
          <a:solidFill>
            <a:schemeClr val="tx1">
              <a:lumMod val="75000"/>
              <a:lumOff val="25000"/>
            </a:schemeClr>
          </a:solidFill>
          <a:latin typeface="+mn-lt"/>
          <a:ea typeface="+mn-ea"/>
          <a:cs typeface="+mn-cs"/>
        </a:defRPr>
      </a:lvl1pPr>
      <a:lvl2pPr marL="6350" indent="0" algn="l" defTabSz="914400" rtl="0" eaLnBrk="1" latinLnBrk="0" hangingPunct="1">
        <a:lnSpc>
          <a:spcPct val="100000"/>
        </a:lnSpc>
        <a:spcBef>
          <a:spcPts val="1800"/>
        </a:spcBef>
        <a:buFont typeface="Arial"/>
        <a:buNone/>
        <a:tabLst/>
        <a:defRPr sz="2000" kern="1200">
          <a:solidFill>
            <a:schemeClr val="tx1">
              <a:lumMod val="75000"/>
              <a:lumOff val="25000"/>
            </a:schemeClr>
          </a:solidFill>
          <a:latin typeface="+mn-lt"/>
          <a:ea typeface="+mn-ea"/>
          <a:cs typeface="+mn-cs"/>
        </a:defRPr>
      </a:lvl2pPr>
      <a:lvl3pPr marL="301943" indent="-301943" algn="l" defTabSz="914400" rtl="0" eaLnBrk="1" latinLnBrk="0" hangingPunct="1">
        <a:lnSpc>
          <a:spcPct val="100000"/>
        </a:lnSpc>
        <a:spcBef>
          <a:spcPts val="900"/>
        </a:spcBef>
        <a:buFont typeface="Arial" panose="020B0604020202020204" pitchFamily="34" charset="0"/>
        <a:buChar char="•"/>
        <a:tabLst/>
        <a:defRPr sz="2000" kern="1200">
          <a:solidFill>
            <a:schemeClr val="tx1">
              <a:lumMod val="75000"/>
              <a:lumOff val="25000"/>
            </a:schemeClr>
          </a:solidFill>
          <a:latin typeface="+mn-lt"/>
          <a:ea typeface="+mn-ea"/>
          <a:cs typeface="+mn-cs"/>
        </a:defRPr>
      </a:lvl3pPr>
      <a:lvl4pPr marL="759143" indent="-301943" algn="l" defTabSz="914400" rtl="0" eaLnBrk="1" latinLnBrk="0" hangingPunct="1">
        <a:lnSpc>
          <a:spcPct val="100000"/>
        </a:lnSpc>
        <a:spcBef>
          <a:spcPts val="900"/>
        </a:spcBef>
        <a:buFont typeface="Arial" panose="020B0604020202020204" pitchFamily="34" charset="0"/>
        <a:buChar char="•"/>
        <a:tabLst/>
        <a:defRPr sz="2000" kern="1200">
          <a:solidFill>
            <a:schemeClr val="tx1">
              <a:lumMod val="75000"/>
              <a:lumOff val="25000"/>
            </a:schemeClr>
          </a:solidFill>
          <a:latin typeface="+mn-lt"/>
          <a:ea typeface="+mn-ea"/>
          <a:cs typeface="+mn-cs"/>
        </a:defRPr>
      </a:lvl4pPr>
      <a:lvl5pPr marL="1124903" indent="-301943" algn="l" defTabSz="914400" rtl="0" eaLnBrk="1" latinLnBrk="0" hangingPunct="1">
        <a:lnSpc>
          <a:spcPct val="100000"/>
        </a:lnSpc>
        <a:spcBef>
          <a:spcPts val="900"/>
        </a:spcBef>
        <a:buFont typeface="Arial" panose="020B0604020202020204" pitchFamily="34" charset="0"/>
        <a:buChar char="•"/>
        <a:tabLst/>
        <a:defRPr sz="20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D143C-69FF-EC9F-4CD0-2BE0C365BAE7}"/>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7D71AD7E-6E1B-5E7E-B22B-01DD3644F652}"/>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969768E2-DEF1-A1B6-74B0-C5E8ACEC7DF2}"/>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E47EE22D-68A3-B30F-B6D9-4AC7230C018B}"/>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36835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4625F2-64CD-C049-AAC4-B4A5BB0C1BB7}"/>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5C8B3F02-2CBE-8C40-8D0B-F691A16274AF}"/>
              </a:ext>
            </a:extLst>
          </p:cNvPr>
          <p:cNvSpPr>
            <a:spLocks noGrp="1"/>
          </p:cNvSpPr>
          <p:nvPr>
            <p:ph idx="1"/>
          </p:nvPr>
        </p:nvSpPr>
        <p:spPr/>
        <p:txBody>
          <a:bodyPr/>
          <a:lstStyle/>
          <a:p>
            <a:endParaRPr lang="en-US"/>
          </a:p>
        </p:txBody>
      </p:sp>
      <p:sp>
        <p:nvSpPr>
          <p:cNvPr id="8" name="Text Placeholder 7">
            <a:extLst>
              <a:ext uri="{FF2B5EF4-FFF2-40B4-BE49-F238E27FC236}">
                <a16:creationId xmlns:a16="http://schemas.microsoft.com/office/drawing/2014/main" id="{D2289CEF-4FBB-E643-98E3-DE15D1BADA8B}"/>
              </a:ext>
            </a:extLst>
          </p:cNvPr>
          <p:cNvSpPr>
            <a:spLocks noGrp="1"/>
          </p:cNvSpPr>
          <p:nvPr>
            <p:ph type="body" sz="quarter" idx="13"/>
          </p:nvPr>
        </p:nvSpPr>
        <p:spPr/>
        <p:txBody>
          <a:bodyPr/>
          <a:lstStyle/>
          <a:p>
            <a:endParaRPr lang="en-US"/>
          </a:p>
        </p:txBody>
      </p:sp>
      <p:sp>
        <p:nvSpPr>
          <p:cNvPr id="7" name="Slide Number Placeholder 6"/>
          <p:cNvSpPr>
            <a:spLocks noGrp="1"/>
          </p:cNvSpPr>
          <p:nvPr>
            <p:ph type="sldNum" sz="quarter" idx="12"/>
          </p:nvPr>
        </p:nvSpPr>
        <p:spPr/>
        <p:txBody>
          <a:bodyPr/>
          <a:lstStyle/>
          <a:p>
            <a:fld id="{A82C3BC0-3EBF-3C4C-A3D8-795624EBC6AA}" type="slidenum">
              <a:rPr lang="en-US" smtClean="0"/>
              <a:pPr/>
              <a:t>10</a:t>
            </a:fld>
            <a:endParaRPr lang="en-US" dirty="0"/>
          </a:p>
        </p:txBody>
      </p:sp>
    </p:spTree>
    <p:extLst>
      <p:ext uri="{BB962C8B-B14F-4D97-AF65-F5344CB8AC3E}">
        <p14:creationId xmlns:p14="http://schemas.microsoft.com/office/powerpoint/2010/main" val="161805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D25CC-6A21-684F-8756-91A011C9FB2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79BA09A-D2C6-114B-B2D5-33011BD8ED3B}"/>
              </a:ext>
            </a:extLst>
          </p:cNvPr>
          <p:cNvSpPr>
            <a:spLocks noGrp="1"/>
          </p:cNvSpPr>
          <p:nvPr>
            <p:ph idx="1"/>
          </p:nvPr>
        </p:nvSpPr>
        <p:spPr/>
        <p:txBody>
          <a:bodyPr/>
          <a:lstStyle/>
          <a:p>
            <a:endParaRPr lang="en-US"/>
          </a:p>
        </p:txBody>
      </p:sp>
      <p:sp>
        <p:nvSpPr>
          <p:cNvPr id="4" name="Text Placeholder 3">
            <a:extLst>
              <a:ext uri="{FF2B5EF4-FFF2-40B4-BE49-F238E27FC236}">
                <a16:creationId xmlns:a16="http://schemas.microsoft.com/office/drawing/2014/main" id="{7BB1CDBA-21ED-F842-A5FE-E9E8C51DD589}"/>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313876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17DFF3C-FAB5-4C4E-AE72-AC1EA81E73C5}"/>
              </a:ext>
            </a:extLst>
          </p:cNvPr>
          <p:cNvSpPr>
            <a:spLocks noGrp="1"/>
          </p:cNvSpPr>
          <p:nvPr>
            <p:ph type="pic" sz="quarter" idx="14"/>
          </p:nvPr>
        </p:nvSpPr>
        <p:spPr/>
        <p:txBody>
          <a:bodyPr/>
          <a:lstStyle/>
          <a:p>
            <a:endParaRPr lang="en-US"/>
          </a:p>
        </p:txBody>
      </p:sp>
      <p:sp>
        <p:nvSpPr>
          <p:cNvPr id="4" name="Title 3">
            <a:extLst>
              <a:ext uri="{FF2B5EF4-FFF2-40B4-BE49-F238E27FC236}">
                <a16:creationId xmlns:a16="http://schemas.microsoft.com/office/drawing/2014/main" id="{D7DED420-4ACE-B141-9DEB-757F4B902D55}"/>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1E3EA14F-E197-3D4E-BF0A-8A7F3997D7AC}"/>
              </a:ext>
            </a:extLst>
          </p:cNvPr>
          <p:cNvSpPr>
            <a:spLocks noGrp="1"/>
          </p:cNvSpPr>
          <p:nvPr>
            <p:ph idx="1"/>
          </p:nvPr>
        </p:nvSpPr>
        <p:spPr/>
        <p:txBody>
          <a:bodyPr/>
          <a:lstStyle/>
          <a:p>
            <a:endParaRPr lang="en-US"/>
          </a:p>
        </p:txBody>
      </p:sp>
      <p:sp>
        <p:nvSpPr>
          <p:cNvPr id="11" name="Text Placeholder 10">
            <a:extLst>
              <a:ext uri="{FF2B5EF4-FFF2-40B4-BE49-F238E27FC236}">
                <a16:creationId xmlns:a16="http://schemas.microsoft.com/office/drawing/2014/main" id="{47D66BAF-1F64-2D46-A0BD-659414248E31}"/>
              </a:ext>
            </a:extLst>
          </p:cNvPr>
          <p:cNvSpPr>
            <a:spLocks noGrp="1"/>
          </p:cNvSpPr>
          <p:nvPr>
            <p:ph type="body" sz="quarter" idx="13"/>
          </p:nvPr>
        </p:nvSpPr>
        <p:spPr/>
        <p:txBody>
          <a:bodyPr/>
          <a:lstStyle/>
          <a:p>
            <a:endParaRPr lang="en-US"/>
          </a:p>
        </p:txBody>
      </p:sp>
      <p:sp>
        <p:nvSpPr>
          <p:cNvPr id="10" name="Slide Number Placeholder 9"/>
          <p:cNvSpPr>
            <a:spLocks noGrp="1"/>
          </p:cNvSpPr>
          <p:nvPr>
            <p:ph type="sldNum" sz="quarter" idx="12"/>
          </p:nvPr>
        </p:nvSpPr>
        <p:spPr/>
        <p:txBody>
          <a:bodyPr/>
          <a:lstStyle/>
          <a:p>
            <a:fld id="{A82C3BC0-3EBF-3C4C-A3D8-795624EBC6AA}" type="slidenum">
              <a:rPr lang="en-US" smtClean="0"/>
              <a:pPr/>
              <a:t>12</a:t>
            </a:fld>
            <a:endParaRPr lang="en-US" dirty="0"/>
          </a:p>
        </p:txBody>
      </p:sp>
    </p:spTree>
    <p:extLst>
      <p:ext uri="{BB962C8B-B14F-4D97-AF65-F5344CB8AC3E}">
        <p14:creationId xmlns:p14="http://schemas.microsoft.com/office/powerpoint/2010/main" val="184155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p:txBody>
          <a:bodyPr/>
          <a:lstStyle/>
          <a:p>
            <a:endParaRPr lang="en-US"/>
          </a:p>
        </p:txBody>
      </p:sp>
      <p:sp>
        <p:nvSpPr>
          <p:cNvPr id="8" name="Parallelogram 7"/>
          <p:cNvSpPr/>
          <p:nvPr/>
        </p:nvSpPr>
        <p:spPr>
          <a:xfrm>
            <a:off x="-3122923" y="1"/>
            <a:ext cx="11848764" cy="6872990"/>
          </a:xfrm>
          <a:prstGeom prst="parallelogram">
            <a:avLst>
              <a:gd name="adj" fmla="val 44497"/>
            </a:avLst>
          </a:pr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1" name="Picture 10">
            <a:extLst>
              <a:ext uri="{FF2B5EF4-FFF2-40B4-BE49-F238E27FC236}">
                <a16:creationId xmlns:a16="http://schemas.microsoft.com/office/drawing/2014/main" id="{DC6C6F0D-DE9D-1E4D-9499-3D9FB5FDA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5" name="Title 4"/>
          <p:cNvSpPr>
            <a:spLocks noGrp="1"/>
          </p:cNvSpPr>
          <p:nvPr>
            <p:ph type="title"/>
          </p:nvPr>
        </p:nvSpPr>
        <p:spPr>
          <a:xfrm>
            <a:off x="588329" y="576305"/>
            <a:ext cx="11012431" cy="708944"/>
          </a:xfrm>
        </p:spPr>
        <p:txBody>
          <a:bodyPr/>
          <a:lstStyle/>
          <a:p>
            <a:endParaRPr lang="en-US" dirty="0"/>
          </a:p>
        </p:txBody>
      </p:sp>
      <p:sp>
        <p:nvSpPr>
          <p:cNvPr id="6" name="Content Placeholder 5"/>
          <p:cNvSpPr>
            <a:spLocks noGrp="1"/>
          </p:cNvSpPr>
          <p:nvPr>
            <p:ph idx="1"/>
          </p:nvPr>
        </p:nvSpPr>
        <p:spPr>
          <a:xfrm>
            <a:off x="588329" y="1948069"/>
            <a:ext cx="11012432" cy="4175502"/>
          </a:xfrm>
        </p:spPr>
        <p:txBody>
          <a:bodyPr/>
          <a:lstStyle/>
          <a:p>
            <a:endParaRPr lang="en-US" dirty="0"/>
          </a:p>
        </p:txBody>
      </p:sp>
      <p:sp>
        <p:nvSpPr>
          <p:cNvPr id="7" name="Text Placeholder 6"/>
          <p:cNvSpPr>
            <a:spLocks noGrp="1"/>
          </p:cNvSpPr>
          <p:nvPr>
            <p:ph type="body" sz="quarter" idx="13"/>
          </p:nvPr>
        </p:nvSpPr>
        <p:spPr>
          <a:xfrm>
            <a:off x="588329" y="1285249"/>
            <a:ext cx="11012432" cy="208722"/>
          </a:xfrm>
        </p:spPr>
        <p:txBody>
          <a:bodyPr/>
          <a:lstStyle/>
          <a:p>
            <a:endParaRPr lang="en-US"/>
          </a:p>
        </p:txBody>
      </p:sp>
      <p:sp>
        <p:nvSpPr>
          <p:cNvPr id="2" name="Slide Number Placeholder 1"/>
          <p:cNvSpPr>
            <a:spLocks noGrp="1"/>
          </p:cNvSpPr>
          <p:nvPr>
            <p:ph type="sldNum" sz="quarter" idx="12"/>
          </p:nvPr>
        </p:nvSpPr>
        <p:spPr/>
        <p:txBody>
          <a:bodyPr/>
          <a:lstStyle/>
          <a:p>
            <a:fld id="{A82C3BC0-3EBF-3C4C-A3D8-795624EBC6AA}" type="slidenum">
              <a:rPr lang="en-US" smtClean="0"/>
              <a:pPr/>
              <a:t>13</a:t>
            </a:fld>
            <a:endParaRPr lang="en-US" dirty="0"/>
          </a:p>
        </p:txBody>
      </p:sp>
    </p:spTree>
    <p:extLst>
      <p:ext uri="{BB962C8B-B14F-4D97-AF65-F5344CB8AC3E}">
        <p14:creationId xmlns:p14="http://schemas.microsoft.com/office/powerpoint/2010/main" val="166285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p:txBody>
          <a:bodyPr/>
          <a:lstStyle/>
          <a:p>
            <a:endParaRPr lang="en-US"/>
          </a:p>
        </p:txBody>
      </p:sp>
      <p:sp>
        <p:nvSpPr>
          <p:cNvPr id="10" name="Parallelogram 9"/>
          <p:cNvSpPr/>
          <p:nvPr/>
        </p:nvSpPr>
        <p:spPr>
          <a:xfrm>
            <a:off x="4837735" y="1188"/>
            <a:ext cx="11848764" cy="6856812"/>
          </a:xfrm>
          <a:prstGeom prst="parallelogram">
            <a:avLst>
              <a:gd name="adj" fmla="val 44497"/>
            </a:avLst>
          </a:pr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003473" y="2833703"/>
            <a:ext cx="4691639" cy="328304"/>
          </a:xfrm>
        </p:spPr>
        <p:txBody>
          <a:bodyPr/>
          <a:lstStyle/>
          <a:p>
            <a:endParaRPr lang="en-US"/>
          </a:p>
        </p:txBody>
      </p:sp>
      <p:sp>
        <p:nvSpPr>
          <p:cNvPr id="3" name="Content Placeholder 2"/>
          <p:cNvSpPr>
            <a:spLocks noGrp="1"/>
          </p:cNvSpPr>
          <p:nvPr>
            <p:ph idx="1"/>
          </p:nvPr>
        </p:nvSpPr>
        <p:spPr>
          <a:xfrm>
            <a:off x="7003473" y="3843354"/>
            <a:ext cx="4691639" cy="2280216"/>
          </a:xfrm>
        </p:spPr>
        <p:txBody>
          <a:bodyPr/>
          <a:lstStyle/>
          <a:p>
            <a:endParaRPr lang="en-US"/>
          </a:p>
        </p:txBody>
      </p:sp>
      <p:sp>
        <p:nvSpPr>
          <p:cNvPr id="7" name="Freeform 6"/>
          <p:cNvSpPr/>
          <p:nvPr/>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9" name="Picture 8">
            <a:extLst>
              <a:ext uri="{FF2B5EF4-FFF2-40B4-BE49-F238E27FC236}">
                <a16:creationId xmlns:a16="http://schemas.microsoft.com/office/drawing/2014/main" id="{DC6C6F0D-DE9D-1E4D-9499-3D9FB5FDA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1" name="Slide Number Placeholder 10"/>
          <p:cNvSpPr>
            <a:spLocks noGrp="1"/>
          </p:cNvSpPr>
          <p:nvPr>
            <p:ph type="sldNum" sz="quarter" idx="12"/>
          </p:nvPr>
        </p:nvSpPr>
        <p:spPr/>
        <p:txBody>
          <a:bodyPr/>
          <a:lstStyle/>
          <a:p>
            <a:fld id="{A82C3BC0-3EBF-3C4C-A3D8-795624EBC6AA}" type="slidenum">
              <a:rPr lang="en-US" smtClean="0"/>
              <a:pPr/>
              <a:t>14</a:t>
            </a:fld>
            <a:endParaRPr lang="en-US" dirty="0"/>
          </a:p>
        </p:txBody>
      </p:sp>
    </p:spTree>
    <p:extLst>
      <p:ext uri="{BB962C8B-B14F-4D97-AF65-F5344CB8AC3E}">
        <p14:creationId xmlns:p14="http://schemas.microsoft.com/office/powerpoint/2010/main" val="2015690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2" name="Content Placeholder 1"/>
          <p:cNvSpPr>
            <a:spLocks noGrp="1"/>
          </p:cNvSpPr>
          <p:nvPr>
            <p:ph idx="1"/>
          </p:nvPr>
        </p:nvSpPr>
        <p:spPr>
          <a:xfrm>
            <a:off x="571499" y="1341250"/>
            <a:ext cx="6962065" cy="4175502"/>
          </a:xfrm>
        </p:spPr>
        <p:txBody>
          <a:bodyPr/>
          <a:lstStyle/>
          <a:p>
            <a:endParaRPr lang="en-US" dirty="0"/>
          </a:p>
        </p:txBody>
      </p:sp>
      <p:sp>
        <p:nvSpPr>
          <p:cNvPr id="4" name="Slide Number Placeholder 3"/>
          <p:cNvSpPr>
            <a:spLocks noGrp="1"/>
          </p:cNvSpPr>
          <p:nvPr>
            <p:ph type="sldNum" sz="quarter" idx="12"/>
          </p:nvPr>
        </p:nvSpPr>
        <p:spPr/>
        <p:txBody>
          <a:bodyPr/>
          <a:lstStyle/>
          <a:p>
            <a:fld id="{A82C3BC0-3EBF-3C4C-A3D8-795624EBC6AA}" type="slidenum">
              <a:rPr lang="en-US" smtClean="0"/>
              <a:pPr/>
              <a:t>15</a:t>
            </a:fld>
            <a:endParaRPr lang="en-US" dirty="0"/>
          </a:p>
        </p:txBody>
      </p:sp>
    </p:spTree>
    <p:extLst>
      <p:ext uri="{BB962C8B-B14F-4D97-AF65-F5344CB8AC3E}">
        <p14:creationId xmlns:p14="http://schemas.microsoft.com/office/powerpoint/2010/main" val="151175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6" name="Parallelogram 5"/>
          <p:cNvSpPr/>
          <p:nvPr/>
        </p:nvSpPr>
        <p:spPr>
          <a:xfrm>
            <a:off x="-1909155" y="0"/>
            <a:ext cx="11848764" cy="6872990"/>
          </a:xfrm>
          <a:prstGeom prst="parallelogram">
            <a:avLst>
              <a:gd name="adj" fmla="val 44497"/>
            </a:avLst>
          </a:pr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8" name="Picture 7">
            <a:extLst>
              <a:ext uri="{FF2B5EF4-FFF2-40B4-BE49-F238E27FC236}">
                <a16:creationId xmlns:a16="http://schemas.microsoft.com/office/drawing/2014/main" id="{DC6C6F0D-DE9D-1E4D-9499-3D9FB5FDA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2" name="Content Placeholder 1"/>
          <p:cNvSpPr>
            <a:spLocks noGrp="1"/>
          </p:cNvSpPr>
          <p:nvPr>
            <p:ph idx="1"/>
          </p:nvPr>
        </p:nvSpPr>
        <p:spPr>
          <a:xfrm>
            <a:off x="571499" y="1341250"/>
            <a:ext cx="6962065" cy="4175502"/>
          </a:xfrm>
        </p:spPr>
        <p:txBody>
          <a:bodyPr/>
          <a:lstStyle/>
          <a:p>
            <a:endParaRPr lang="en-US" dirty="0"/>
          </a:p>
        </p:txBody>
      </p:sp>
      <p:sp>
        <p:nvSpPr>
          <p:cNvPr id="9" name="Slide Number Placeholder 8"/>
          <p:cNvSpPr>
            <a:spLocks noGrp="1"/>
          </p:cNvSpPr>
          <p:nvPr>
            <p:ph type="sldNum" sz="quarter" idx="12"/>
          </p:nvPr>
        </p:nvSpPr>
        <p:spPr/>
        <p:txBody>
          <a:bodyPr/>
          <a:lstStyle/>
          <a:p>
            <a:fld id="{A82C3BC0-3EBF-3C4C-A3D8-795624EBC6AA}" type="slidenum">
              <a:rPr lang="en-US" smtClean="0"/>
              <a:pPr/>
              <a:t>16</a:t>
            </a:fld>
            <a:endParaRPr lang="en-US" dirty="0"/>
          </a:p>
        </p:txBody>
      </p:sp>
    </p:spTree>
    <p:extLst>
      <p:ext uri="{BB962C8B-B14F-4D97-AF65-F5344CB8AC3E}">
        <p14:creationId xmlns:p14="http://schemas.microsoft.com/office/powerpoint/2010/main" val="74169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6" name="Freeform 5"/>
          <p:cNvSpPr/>
          <p:nvPr/>
        </p:nvSpPr>
        <p:spPr>
          <a:xfrm>
            <a:off x="1" y="0"/>
            <a:ext cx="5757863" cy="6596342"/>
          </a:xfrm>
          <a:custGeom>
            <a:avLst/>
            <a:gdLst>
              <a:gd name="connsiteX0" fmla="*/ 0 w 5757863"/>
              <a:gd name="connsiteY0" fmla="*/ 0 h 6596342"/>
              <a:gd name="connsiteX1" fmla="*/ 5757863 w 5757863"/>
              <a:gd name="connsiteY1" fmla="*/ 0 h 6596342"/>
              <a:gd name="connsiteX2" fmla="*/ 2494964 w 5757863"/>
              <a:gd name="connsiteY2" fmla="*/ 6596342 h 6596342"/>
              <a:gd name="connsiteX3" fmla="*/ 0 w 5757863"/>
              <a:gd name="connsiteY3" fmla="*/ 6596342 h 6596342"/>
            </a:gdLst>
            <a:ahLst/>
            <a:cxnLst>
              <a:cxn ang="0">
                <a:pos x="connsiteX0" y="connsiteY0"/>
              </a:cxn>
              <a:cxn ang="0">
                <a:pos x="connsiteX1" y="connsiteY1"/>
              </a:cxn>
              <a:cxn ang="0">
                <a:pos x="connsiteX2" y="connsiteY2"/>
              </a:cxn>
              <a:cxn ang="0">
                <a:pos x="connsiteX3" y="connsiteY3"/>
              </a:cxn>
            </a:cxnLst>
            <a:rect l="l" t="t" r="r" b="b"/>
            <a:pathLst>
              <a:path w="5757863" h="6596342">
                <a:moveTo>
                  <a:pt x="0" y="0"/>
                </a:moveTo>
                <a:lnTo>
                  <a:pt x="5757863" y="0"/>
                </a:lnTo>
                <a:lnTo>
                  <a:pt x="2494964" y="6596342"/>
                </a:lnTo>
                <a:lnTo>
                  <a:pt x="0" y="6596342"/>
                </a:lnTo>
                <a:close/>
              </a:path>
            </a:pathLst>
          </a:cu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2" name="Content Placeholder 1"/>
          <p:cNvSpPr>
            <a:spLocks noGrp="1"/>
          </p:cNvSpPr>
          <p:nvPr>
            <p:ph idx="1"/>
          </p:nvPr>
        </p:nvSpPr>
        <p:spPr>
          <a:xfrm>
            <a:off x="601393" y="1341250"/>
            <a:ext cx="3519299" cy="4175502"/>
          </a:xfrm>
        </p:spPr>
        <p:txBody>
          <a:bodyPr/>
          <a:lstStyle/>
          <a:p>
            <a:endParaRPr lang="en-US" dirty="0"/>
          </a:p>
        </p:txBody>
      </p:sp>
      <p:sp>
        <p:nvSpPr>
          <p:cNvPr id="7" name="Slide Number Placeholder 6"/>
          <p:cNvSpPr>
            <a:spLocks noGrp="1"/>
          </p:cNvSpPr>
          <p:nvPr>
            <p:ph type="sldNum" sz="quarter" idx="12"/>
          </p:nvPr>
        </p:nvSpPr>
        <p:spPr/>
        <p:txBody>
          <a:bodyPr/>
          <a:lstStyle/>
          <a:p>
            <a:fld id="{A82C3BC0-3EBF-3C4C-A3D8-795624EBC6AA}" type="slidenum">
              <a:rPr lang="en-US" smtClean="0"/>
              <a:pPr/>
              <a:t>17</a:t>
            </a:fld>
            <a:endParaRPr lang="en-US" dirty="0"/>
          </a:p>
        </p:txBody>
      </p:sp>
    </p:spTree>
    <p:extLst>
      <p:ext uri="{BB962C8B-B14F-4D97-AF65-F5344CB8AC3E}">
        <p14:creationId xmlns:p14="http://schemas.microsoft.com/office/powerpoint/2010/main" val="184678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2C3BC0-3EBF-3C4C-A3D8-795624EBC6AA}" type="slidenum">
              <a:rPr lang="en-US" smtClean="0"/>
              <a:pPr/>
              <a:t>18</a:t>
            </a:fld>
            <a:endParaRPr lang="en-US" dirty="0"/>
          </a:p>
        </p:txBody>
      </p:sp>
    </p:spTree>
    <p:extLst>
      <p:ext uri="{BB962C8B-B14F-4D97-AF65-F5344CB8AC3E}">
        <p14:creationId xmlns:p14="http://schemas.microsoft.com/office/powerpoint/2010/main" val="124151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76305"/>
            <a:ext cx="9693729" cy="377284"/>
          </a:xfrm>
        </p:spPr>
        <p:txBody>
          <a:bodyPr/>
          <a:lstStyle/>
          <a:p>
            <a:endParaRPr lang="en-US" dirty="0"/>
          </a:p>
        </p:txBody>
      </p:sp>
      <p:sp>
        <p:nvSpPr>
          <p:cNvPr id="3" name="Text Placeholder 2"/>
          <p:cNvSpPr>
            <a:spLocks noGrp="1"/>
          </p:cNvSpPr>
          <p:nvPr>
            <p:ph type="body" sz="quarter" idx="13"/>
          </p:nvPr>
        </p:nvSpPr>
        <p:spPr>
          <a:xfrm>
            <a:off x="571501" y="3835022"/>
            <a:ext cx="3058804" cy="272954"/>
          </a:xfrm>
        </p:spPr>
        <p:txBody>
          <a:bodyPr/>
          <a:lstStyle/>
          <a:p>
            <a:endParaRPr lang="en-US" dirty="0"/>
          </a:p>
        </p:txBody>
      </p:sp>
      <p:sp>
        <p:nvSpPr>
          <p:cNvPr id="4" name="Slide Number Placeholder 3"/>
          <p:cNvSpPr>
            <a:spLocks noGrp="1"/>
          </p:cNvSpPr>
          <p:nvPr>
            <p:ph type="sldNum" sz="quarter" idx="12"/>
          </p:nvPr>
        </p:nvSpPr>
        <p:spPr/>
        <p:txBody>
          <a:bodyPr/>
          <a:lstStyle/>
          <a:p>
            <a:fld id="{A82C3BC0-3EBF-3C4C-A3D8-795624EBC6AA}" type="slidenum">
              <a:rPr lang="en-US" smtClean="0"/>
              <a:pPr/>
              <a:t>19</a:t>
            </a:fld>
            <a:endParaRPr lang="en-US" dirty="0"/>
          </a:p>
        </p:txBody>
      </p:sp>
    </p:spTree>
    <p:extLst>
      <p:ext uri="{BB962C8B-B14F-4D97-AF65-F5344CB8AC3E}">
        <p14:creationId xmlns:p14="http://schemas.microsoft.com/office/powerpoint/2010/main" val="111315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FEF1E-330D-4D10-9126-16CA0A4E6A92}"/>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1D2E593-838C-75D5-496B-ED4F8D11929A}"/>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D13BD6D6-419F-F895-D798-AA4CD1866645}"/>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25826D08-95AE-1F7F-DE34-747AD7E08F7A}"/>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51132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24"/>
          <p:cNvSpPr>
            <a:spLocks noGrp="1"/>
          </p:cNvSpPr>
          <p:nvPr>
            <p:ph type="body" sz="quarter" idx="20"/>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7" name="Text Placeholder 26"/>
          <p:cNvSpPr>
            <a:spLocks noGrp="1"/>
          </p:cNvSpPr>
          <p:nvPr>
            <p:ph type="body" sz="quarter" idx="22"/>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8" name="Text Placeholder 27"/>
          <p:cNvSpPr>
            <a:spLocks noGrp="1"/>
          </p:cNvSpPr>
          <p:nvPr>
            <p:ph type="body" sz="quarter" idx="23"/>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9" name="Text Placeholder 28"/>
          <p:cNvSpPr>
            <a:spLocks noGrp="1"/>
          </p:cNvSpPr>
          <p:nvPr>
            <p:ph type="body" sz="quarter" idx="24"/>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6" name="Text Placeholder 25"/>
          <p:cNvSpPr>
            <a:spLocks noGrp="1"/>
          </p:cNvSpPr>
          <p:nvPr>
            <p:ph type="body" sz="quarter" idx="21"/>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30" name="Text Placeholder 29"/>
          <p:cNvSpPr>
            <a:spLocks noGrp="1"/>
          </p:cNvSpPr>
          <p:nvPr>
            <p:ph type="body" sz="quarter" idx="25"/>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6" name="Picture Placeholder 5">
            <a:extLst>
              <a:ext uri="{FF2B5EF4-FFF2-40B4-BE49-F238E27FC236}">
                <a16:creationId xmlns:a16="http://schemas.microsoft.com/office/drawing/2014/main" id="{E6DAD8FC-6623-994E-9A48-CF07CA0F0C9D}"/>
              </a:ext>
            </a:extLst>
          </p:cNvPr>
          <p:cNvSpPr>
            <a:spLocks noGrp="1"/>
          </p:cNvSpPr>
          <p:nvPr>
            <p:ph type="pic" sz="quarter" idx="14"/>
          </p:nvPr>
        </p:nvSpPr>
        <p:spPr/>
        <p:txBody>
          <a:bodyPr/>
          <a:lstStyle/>
          <a:p>
            <a:endParaRPr lang="en-US"/>
          </a:p>
        </p:txBody>
      </p:sp>
      <p:sp>
        <p:nvSpPr>
          <p:cNvPr id="7" name="Picture Placeholder 6">
            <a:extLst>
              <a:ext uri="{FF2B5EF4-FFF2-40B4-BE49-F238E27FC236}">
                <a16:creationId xmlns:a16="http://schemas.microsoft.com/office/drawing/2014/main" id="{EC2B9BF7-F938-4344-B85E-6C15C15874F8}"/>
              </a:ext>
            </a:extLst>
          </p:cNvPr>
          <p:cNvSpPr>
            <a:spLocks noGrp="1"/>
          </p:cNvSpPr>
          <p:nvPr>
            <p:ph type="pic" sz="quarter" idx="15"/>
          </p:nvPr>
        </p:nvSpPr>
        <p:spPr/>
        <p:txBody>
          <a:bodyPr/>
          <a:lstStyle/>
          <a:p>
            <a:endParaRPr lang="en-US"/>
          </a:p>
        </p:txBody>
      </p:sp>
      <p:sp>
        <p:nvSpPr>
          <p:cNvPr id="8" name="Picture Placeholder 7">
            <a:extLst>
              <a:ext uri="{FF2B5EF4-FFF2-40B4-BE49-F238E27FC236}">
                <a16:creationId xmlns:a16="http://schemas.microsoft.com/office/drawing/2014/main" id="{0186ADDF-82E4-4A47-970E-E8638E61780A}"/>
              </a:ext>
            </a:extLst>
          </p:cNvPr>
          <p:cNvSpPr>
            <a:spLocks noGrp="1"/>
          </p:cNvSpPr>
          <p:nvPr>
            <p:ph type="pic" sz="quarter" idx="16"/>
          </p:nvPr>
        </p:nvSpPr>
        <p:spPr/>
        <p:txBody>
          <a:bodyPr/>
          <a:lstStyle/>
          <a:p>
            <a:endParaRPr lang="en-US"/>
          </a:p>
        </p:txBody>
      </p:sp>
      <p:sp>
        <p:nvSpPr>
          <p:cNvPr id="4" name="Title 3">
            <a:extLst>
              <a:ext uri="{FF2B5EF4-FFF2-40B4-BE49-F238E27FC236}">
                <a16:creationId xmlns:a16="http://schemas.microsoft.com/office/drawing/2014/main" id="{FA5686FB-BD1A-8447-9328-CDDFCD091E48}"/>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A89CA1F4-3DFD-E143-A704-A466C232F452}"/>
              </a:ext>
            </a:extLst>
          </p:cNvPr>
          <p:cNvSpPr>
            <a:spLocks noGrp="1"/>
          </p:cNvSpPr>
          <p:nvPr>
            <p:ph type="pic" sz="quarter" idx="17"/>
          </p:nvPr>
        </p:nvSpPr>
        <p:spPr/>
        <p:txBody>
          <a:bodyPr/>
          <a:lstStyle/>
          <a:p>
            <a:endParaRPr lang="en-US"/>
          </a:p>
        </p:txBody>
      </p:sp>
      <p:sp>
        <p:nvSpPr>
          <p:cNvPr id="10" name="Picture Placeholder 9">
            <a:extLst>
              <a:ext uri="{FF2B5EF4-FFF2-40B4-BE49-F238E27FC236}">
                <a16:creationId xmlns:a16="http://schemas.microsoft.com/office/drawing/2014/main" id="{5FDB2A2D-1831-FA4E-BAC4-BD37184789EC}"/>
              </a:ext>
            </a:extLst>
          </p:cNvPr>
          <p:cNvSpPr>
            <a:spLocks noGrp="1"/>
          </p:cNvSpPr>
          <p:nvPr>
            <p:ph type="pic" sz="quarter" idx="18"/>
          </p:nvPr>
        </p:nvSpPr>
        <p:spPr/>
        <p:txBody>
          <a:bodyPr/>
          <a:lstStyle/>
          <a:p>
            <a:endParaRPr lang="en-US"/>
          </a:p>
        </p:txBody>
      </p:sp>
      <p:sp>
        <p:nvSpPr>
          <p:cNvPr id="11" name="Picture Placeholder 10">
            <a:extLst>
              <a:ext uri="{FF2B5EF4-FFF2-40B4-BE49-F238E27FC236}">
                <a16:creationId xmlns:a16="http://schemas.microsoft.com/office/drawing/2014/main" id="{9311B1CC-FE2C-B84B-A998-E6564FA54F58}"/>
              </a:ext>
            </a:extLst>
          </p:cNvPr>
          <p:cNvSpPr>
            <a:spLocks noGrp="1"/>
          </p:cNvSpPr>
          <p:nvPr>
            <p:ph type="pic" sz="quarter" idx="19"/>
          </p:nvPr>
        </p:nvSpPr>
        <p:spPr/>
        <p:txBody>
          <a:bodyPr/>
          <a:lstStyle/>
          <a:p>
            <a:endParaRPr lang="en-US"/>
          </a:p>
        </p:txBody>
      </p:sp>
      <p:sp>
        <p:nvSpPr>
          <p:cNvPr id="18" name="Slide Number Placeholder 17"/>
          <p:cNvSpPr>
            <a:spLocks noGrp="1"/>
          </p:cNvSpPr>
          <p:nvPr>
            <p:ph type="sldNum" sz="quarter" idx="12"/>
          </p:nvPr>
        </p:nvSpPr>
        <p:spPr/>
        <p:txBody>
          <a:bodyPr/>
          <a:lstStyle/>
          <a:p>
            <a:fld id="{A82C3BC0-3EBF-3C4C-A3D8-795624EBC6AA}" type="slidenum">
              <a:rPr lang="en-US" smtClean="0"/>
              <a:pPr/>
              <a:t>20</a:t>
            </a:fld>
            <a:endParaRPr lang="en-US" dirty="0"/>
          </a:p>
        </p:txBody>
      </p:sp>
      <p:sp>
        <p:nvSpPr>
          <p:cNvPr id="5" name="Text Placeholder 4">
            <a:extLst>
              <a:ext uri="{FF2B5EF4-FFF2-40B4-BE49-F238E27FC236}">
                <a16:creationId xmlns:a16="http://schemas.microsoft.com/office/drawing/2014/main" id="{9B860511-9724-FF47-8765-34DD04F3A973}"/>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47632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74614-7AC9-175E-CFEE-3E0CB7C87802}"/>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14CCA7A6-ECAA-6964-AF8E-33FF9F5568B3}"/>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58B9C7F7-9E46-ABC7-D30C-750FAFD3E5BE}"/>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90B4C129-9F55-4DD4-8D66-EB691A13647E}"/>
              </a:ext>
            </a:extLst>
          </p:cNvPr>
          <p:cNvSpPr>
            <a:spLocks noGrp="1"/>
          </p:cNvSpPr>
          <p:nvPr>
            <p:ph type="body" sz="quarter" idx="14"/>
          </p:nvPr>
        </p:nvSpPr>
        <p:spPr/>
        <p:txBody>
          <a:bodyPr/>
          <a:lstStyle/>
          <a:p>
            <a:endParaRPr lang="en-US"/>
          </a:p>
        </p:txBody>
      </p:sp>
      <p:sp>
        <p:nvSpPr>
          <p:cNvPr id="6" name="TextBox 5">
            <a:extLst>
              <a:ext uri="{FF2B5EF4-FFF2-40B4-BE49-F238E27FC236}">
                <a16:creationId xmlns:a16="http://schemas.microsoft.com/office/drawing/2014/main" id="{943573ED-B386-B2A8-D952-5504AC511879}"/>
              </a:ext>
            </a:extLst>
          </p:cNvPr>
          <p:cNvSpPr txBox="1"/>
          <p:nvPr/>
        </p:nvSpPr>
        <p:spPr>
          <a:xfrm>
            <a:off x="2678545" y="6437745"/>
            <a:ext cx="0" cy="0"/>
          </a:xfrm>
          <a:prstGeom prst="rect">
            <a:avLst/>
          </a:prstGeom>
          <a:noFill/>
        </p:spPr>
        <p:txBody>
          <a:bodyPr wrap="none" lIns="0" tIns="0" rIns="0" bIns="0" rtlCol="0">
            <a:noAutofit/>
          </a:bodyPr>
          <a:lstStyle/>
          <a:p>
            <a:pPr>
              <a:spcBef>
                <a:spcPts val="900"/>
              </a:spcBef>
            </a:pPr>
            <a:endParaRPr lang="en-US" sz="2000" b="1" dirty="0">
              <a:solidFill>
                <a:schemeClr val="tx1">
                  <a:lumMod val="75000"/>
                  <a:lumOff val="25000"/>
                </a:schemeClr>
              </a:solidFill>
            </a:endParaRPr>
          </a:p>
        </p:txBody>
      </p:sp>
    </p:spTree>
    <p:extLst>
      <p:ext uri="{BB962C8B-B14F-4D97-AF65-F5344CB8AC3E}">
        <p14:creationId xmlns:p14="http://schemas.microsoft.com/office/powerpoint/2010/main" val="111268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F74D6-745B-6640-D113-581A73923C70}"/>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DCEEC9C-8786-C735-601A-6A1B7F08162E}"/>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832B5BAA-D0DE-B26F-A00B-8372D74667B3}"/>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7C311B71-1499-4DF8-4643-B6699A7E6DDE}"/>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4910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E3BCC-4FF8-E3C1-D622-3CB4BB604597}"/>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CD8EEA5-294B-1B03-5BDD-025CA8323D82}"/>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63A88C31-33D4-FE30-65FA-2A409CD72FFA}"/>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BF88BB00-1B34-6FD9-0F80-52A2B3B7FF65}"/>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4282431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B0F53-8BF4-E837-DBAA-5E0F3AD5D150}"/>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1CE26424-4701-16C5-F070-18BDA79CBD95}"/>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4B2C99AD-4A5A-EA56-C08E-C6AD16B3B27E}"/>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EA2D5177-5185-EF6C-FCBC-0DB01C8BCA96}"/>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641116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24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413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00BE-6C04-C842-AF17-C1299A7FF42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85576D9-4456-4C46-A359-415AC016A095}"/>
              </a:ext>
            </a:extLst>
          </p:cNvPr>
          <p:cNvSpPr>
            <a:spLocks noGrp="1"/>
          </p:cNvSpPr>
          <p:nvPr>
            <p:ph idx="1"/>
          </p:nvPr>
        </p:nvSpPr>
        <p:spPr/>
        <p:txBody>
          <a:bodyPr/>
          <a:lstStyle/>
          <a:p>
            <a:endParaRPr lang="en-US"/>
          </a:p>
        </p:txBody>
      </p:sp>
      <p:sp>
        <p:nvSpPr>
          <p:cNvPr id="4" name="Text Placeholder 3">
            <a:extLst>
              <a:ext uri="{FF2B5EF4-FFF2-40B4-BE49-F238E27FC236}">
                <a16:creationId xmlns:a16="http://schemas.microsoft.com/office/drawing/2014/main" id="{5F829125-5C6F-BF4D-9A7F-6C0011FF6ED3}"/>
              </a:ext>
            </a:extLst>
          </p:cNvPr>
          <p:cNvSpPr>
            <a:spLocks noGrp="1"/>
          </p:cNvSpPr>
          <p:nvPr>
            <p:ph type="body" sz="quarter" idx="13"/>
          </p:nvPr>
        </p:nvSpPr>
        <p:spPr/>
        <p:txBody>
          <a:bodyPr/>
          <a:lstStyle/>
          <a:p>
            <a:endParaRPr lang="en-US"/>
          </a:p>
        </p:txBody>
      </p:sp>
      <p:sp>
        <p:nvSpPr>
          <p:cNvPr id="8" name="Slide Number Placeholder 7"/>
          <p:cNvSpPr>
            <a:spLocks noGrp="1"/>
          </p:cNvSpPr>
          <p:nvPr>
            <p:ph type="sldNum" sz="quarter" idx="12"/>
          </p:nvPr>
        </p:nvSpPr>
        <p:spPr/>
        <p:txBody>
          <a:bodyPr/>
          <a:lstStyle/>
          <a:p>
            <a:fld id="{A82C3BC0-3EBF-3C4C-A3D8-795624EBC6AA}" type="slidenum">
              <a:rPr lang="en-US" smtClean="0"/>
              <a:pPr/>
              <a:t>9</a:t>
            </a:fld>
            <a:endParaRPr lang="en-US" dirty="0"/>
          </a:p>
        </p:txBody>
      </p:sp>
    </p:spTree>
    <p:extLst>
      <p:ext uri="{BB962C8B-B14F-4D97-AF65-F5344CB8AC3E}">
        <p14:creationId xmlns:p14="http://schemas.microsoft.com/office/powerpoint/2010/main" val="11521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Kellogg Evergreen">
      <a:dk1>
        <a:srgbClr val="000000"/>
      </a:dk1>
      <a:lt1>
        <a:srgbClr val="FFFFFF"/>
      </a:lt1>
      <a:dk2>
        <a:srgbClr val="A22663"/>
      </a:dk2>
      <a:lt2>
        <a:srgbClr val="E9E9E5"/>
      </a:lt2>
      <a:accent1>
        <a:srgbClr val="422A6C"/>
      </a:accent1>
      <a:accent2>
        <a:srgbClr val="177392"/>
      </a:accent2>
      <a:accent3>
        <a:srgbClr val="0E7D52"/>
      </a:accent3>
      <a:accent4>
        <a:srgbClr val="6BA04B"/>
      </a:accent4>
      <a:accent5>
        <a:srgbClr val="E0A42E"/>
      </a:accent5>
      <a:accent6>
        <a:srgbClr val="D74B3D"/>
      </a:accent6>
      <a:hlink>
        <a:srgbClr val="422A6C"/>
      </a:hlink>
      <a:folHlink>
        <a:srgbClr val="C3C4B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spcBef>
            <a:spcPts val="900"/>
          </a:spcBef>
          <a:defRPr sz="2000" b="1"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spcBef>
            <a:spcPts val="900"/>
          </a:spcBef>
          <a:defRPr sz="2000" b="1"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TotalTime>
  <Words>47</Words>
  <Application>Microsoft Macintosh PowerPoint</Application>
  <PresentationFormat>Widescreen</PresentationFormat>
  <Paragraphs>29</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Kay Meyer</cp:lastModifiedBy>
  <cp:revision>137</cp:revision>
  <dcterms:created xsi:type="dcterms:W3CDTF">2016-11-02T20:14:12Z</dcterms:created>
  <dcterms:modified xsi:type="dcterms:W3CDTF">2024-04-04T21:25:46Z</dcterms:modified>
</cp:coreProperties>
</file>