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303" r:id="rId2"/>
    <p:sldId id="305" r:id="rId3"/>
    <p:sldId id="290" r:id="rId4"/>
    <p:sldId id="287" r:id="rId5"/>
    <p:sldId id="307" r:id="rId6"/>
    <p:sldId id="29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  <a:srgbClr val="D3CEDD"/>
    <a:srgbClr val="007DA4"/>
    <a:srgbClr val="64529A"/>
    <a:srgbClr val="5B6CA5"/>
    <a:srgbClr val="4F95B7"/>
    <a:srgbClr val="664996"/>
    <a:srgbClr val="5680AE"/>
    <a:srgbClr val="4E9FBC"/>
    <a:srgbClr val="518D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9"/>
    <p:restoredTop sz="95014"/>
  </p:normalViewPr>
  <p:slideViewPr>
    <p:cSldViewPr snapToGrid="0" snapToObjects="1" showGuides="1">
      <p:cViewPr varScale="1">
        <p:scale>
          <a:sx n="100" d="100"/>
          <a:sy n="100" d="100"/>
        </p:scale>
        <p:origin x="192" y="408"/>
      </p:cViewPr>
      <p:guideLst>
        <p:guide orient="horz" pos="2160"/>
        <p:guide pos="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D435E-483B-8344-AD0B-AE138FC41933}" type="datetimeFigureOut">
              <a:rPr lang="en-US" smtClean="0"/>
              <a:t>7/21/20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FA365-551D-534D-A2BC-2962718A5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46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Kellogg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3287" y="787400"/>
            <a:ext cx="8858010" cy="2312011"/>
          </a:xfrm>
        </p:spPr>
        <p:txBody>
          <a:bodyPr anchor="b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3200"/>
              </a:spcBef>
              <a:buFont typeface="Arial"/>
              <a:buNone/>
              <a:defRPr lang="en-US" sz="7200" b="0" kern="1200" cap="none" spc="12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3200"/>
              </a:spcBef>
              <a:buFont typeface="Arial"/>
              <a:buNone/>
            </a:pPr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03287" y="3281055"/>
            <a:ext cx="8858009" cy="643246"/>
          </a:xfrm>
          <a:noFill/>
        </p:spPr>
        <p:txBody>
          <a:bodyPr wrap="square" rIns="91440">
            <a:noAutofit/>
          </a:bodyPr>
          <a:lstStyle>
            <a:lvl1pPr marL="0" indent="0" algn="l">
              <a:buNone/>
              <a:defRPr sz="2800" b="1" cap="all" spc="23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0EFC03-F816-4045-A331-A147CE9E5A6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47404" y="6621137"/>
            <a:ext cx="4549967" cy="236863"/>
          </a:xfrm>
        </p:spPr>
        <p:txBody>
          <a:bodyPr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Copyright or confidentiality statement.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3B4D903A-3435-6645-9A28-1E0868D47F5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03287" y="5340909"/>
            <a:ext cx="4054475" cy="1071942"/>
          </a:xfrm>
        </p:spPr>
        <p:txBody>
          <a:bodyPr>
            <a:normAutofit/>
          </a:bodyPr>
          <a:lstStyle>
            <a:lvl1pPr>
              <a:defRPr sz="1800" baseline="0">
                <a:solidFill>
                  <a:schemeClr val="bg1"/>
                </a:solidFill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[INSERT YOUR LOGO FILE HERE]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1" y="6596348"/>
            <a:ext cx="2496065" cy="261653"/>
          </a:xfrm>
          <a:custGeom>
            <a:avLst/>
            <a:gdLst>
              <a:gd name="connsiteX0" fmla="*/ 0 w 2496065"/>
              <a:gd name="connsiteY0" fmla="*/ 0 h 261653"/>
              <a:gd name="connsiteX1" fmla="*/ 2496065 w 2496065"/>
              <a:gd name="connsiteY1" fmla="*/ 0 h 261653"/>
              <a:gd name="connsiteX2" fmla="*/ 2364218 w 2496065"/>
              <a:gd name="connsiteY2" fmla="*/ 261653 h 261653"/>
              <a:gd name="connsiteX3" fmla="*/ 0 w 2496065"/>
              <a:gd name="connsiteY3" fmla="*/ 261653 h 26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6065" h="261653">
                <a:moveTo>
                  <a:pt x="0" y="0"/>
                </a:moveTo>
                <a:lnTo>
                  <a:pt x="2496065" y="0"/>
                </a:lnTo>
                <a:lnTo>
                  <a:pt x="2364218" y="261653"/>
                </a:lnTo>
                <a:lnTo>
                  <a:pt x="0" y="261653"/>
                </a:lnTo>
                <a:close/>
              </a:path>
            </a:pathLst>
          </a:custGeom>
          <a:solidFill>
            <a:srgbClr val="4E2A8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C6C6F0D-DE9D-1E4D-9499-3D9FB5FDA6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1" y="6671915"/>
            <a:ext cx="1243884" cy="128016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1074627" y="6596344"/>
            <a:ext cx="620485" cy="261656"/>
          </a:xfrm>
        </p:spPr>
        <p:txBody>
          <a:bodyPr/>
          <a:lstStyle>
            <a:lvl1pPr algn="r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F04E-7DFD-BF49-ACC9-83D433AC3F25}" type="datetimeFigureOut">
              <a:rPr lang="en-US" smtClean="0"/>
              <a:pPr/>
              <a:t>7/21/20</a:t>
            </a:fld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" y="6596344"/>
            <a:ext cx="496888" cy="261656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A82C3BC0-3EBF-3C4C-A3D8-795624EBC6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81953B-B807-6441-9EF3-B5223F613F15}"/>
              </a:ext>
            </a:extLst>
          </p:cNvPr>
          <p:cNvSpPr txBox="1"/>
          <p:nvPr userDrawn="1"/>
        </p:nvSpPr>
        <p:spPr>
          <a:xfrm>
            <a:off x="2667000" y="6596344"/>
            <a:ext cx="1714500" cy="26165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Bef>
                <a:spcPts val="900"/>
              </a:spcBef>
            </a:pPr>
            <a:r>
              <a:rPr lang="en-US" sz="900" b="1" spc="150" baseline="0" dirty="0">
                <a:solidFill>
                  <a:srgbClr val="4E2A84"/>
                </a:solidFill>
              </a:rPr>
              <a:t>ALUMNI CLUB</a:t>
            </a:r>
          </a:p>
        </p:txBody>
      </p:sp>
    </p:spTree>
    <p:extLst>
      <p:ext uri="{BB962C8B-B14F-4D97-AF65-F5344CB8AC3E}">
        <p14:creationId xmlns:p14="http://schemas.microsoft.com/office/powerpoint/2010/main" val="122689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 flipV="1">
            <a:off x="0" y="261648"/>
            <a:ext cx="12192000" cy="6332503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spcBef>
                <a:spcPts val="900"/>
              </a:spcBef>
            </a:pPr>
            <a:endParaRPr lang="en-US" sz="2000" b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080" y="576305"/>
            <a:ext cx="11113031" cy="492332"/>
          </a:xfrm>
        </p:spPr>
        <p:txBody>
          <a:bodyPr/>
          <a:lstStyle>
            <a:lvl1pPr>
              <a:defRPr spc="110" baseline="0">
                <a:solidFill>
                  <a:srgbClr val="4E2A8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alphaModFix amt="8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0538" y="856474"/>
            <a:ext cx="10200317" cy="5737678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954061" y="3835022"/>
            <a:ext cx="2676243" cy="272954"/>
          </a:xfrm>
        </p:spPr>
        <p:txBody>
          <a:bodyPr anchor="ctr" anchorCtr="0"/>
          <a:lstStyle>
            <a:lvl1pPr>
              <a:defRPr sz="1400"/>
            </a:lvl1pPr>
          </a:lstStyle>
          <a:p>
            <a:pPr lvl="0"/>
            <a:r>
              <a:rPr lang="en-US"/>
              <a:t>Add location</a:t>
            </a:r>
            <a:endParaRPr lang="en-US" dirty="0"/>
          </a:p>
        </p:txBody>
      </p:sp>
      <p:sp>
        <p:nvSpPr>
          <p:cNvPr id="12" name="Freeform 11"/>
          <p:cNvSpPr/>
          <p:nvPr userDrawn="1"/>
        </p:nvSpPr>
        <p:spPr>
          <a:xfrm>
            <a:off x="1" y="6596348"/>
            <a:ext cx="2496065" cy="261653"/>
          </a:xfrm>
          <a:custGeom>
            <a:avLst/>
            <a:gdLst>
              <a:gd name="connsiteX0" fmla="*/ 0 w 2496065"/>
              <a:gd name="connsiteY0" fmla="*/ 0 h 261653"/>
              <a:gd name="connsiteX1" fmla="*/ 2496065 w 2496065"/>
              <a:gd name="connsiteY1" fmla="*/ 0 h 261653"/>
              <a:gd name="connsiteX2" fmla="*/ 2364218 w 2496065"/>
              <a:gd name="connsiteY2" fmla="*/ 261653 h 261653"/>
              <a:gd name="connsiteX3" fmla="*/ 0 w 2496065"/>
              <a:gd name="connsiteY3" fmla="*/ 261653 h 26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6065" h="261653">
                <a:moveTo>
                  <a:pt x="0" y="0"/>
                </a:moveTo>
                <a:lnTo>
                  <a:pt x="2496065" y="0"/>
                </a:lnTo>
                <a:lnTo>
                  <a:pt x="2364218" y="261653"/>
                </a:lnTo>
                <a:lnTo>
                  <a:pt x="0" y="261653"/>
                </a:lnTo>
                <a:close/>
              </a:path>
            </a:pathLst>
          </a:custGeom>
          <a:solidFill>
            <a:srgbClr val="4E2A8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C6C6F0D-DE9D-1E4D-9499-3D9FB5FDA65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1" y="6671915"/>
            <a:ext cx="1243884" cy="128016"/>
          </a:xfrm>
          <a:prstGeom prst="rect">
            <a:avLst/>
          </a:prstGeom>
        </p:spPr>
      </p:pic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11074627" y="6596344"/>
            <a:ext cx="620485" cy="261656"/>
          </a:xfrm>
        </p:spPr>
        <p:txBody>
          <a:bodyPr/>
          <a:lstStyle>
            <a:lvl1pPr algn="r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F04E-7DFD-BF49-ACC9-83D433AC3F25}" type="datetimeFigureOut">
              <a:rPr lang="en-US" smtClean="0"/>
              <a:pPr/>
              <a:t>7/21/20</a:t>
            </a:fld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" y="6596344"/>
            <a:ext cx="496888" cy="261656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A82C3BC0-3EBF-3C4C-A3D8-795624EBC6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D9FEF53-EFBC-094A-8370-7B01165405D7}"/>
              </a:ext>
            </a:extLst>
          </p:cNvPr>
          <p:cNvSpPr txBox="1"/>
          <p:nvPr userDrawn="1"/>
        </p:nvSpPr>
        <p:spPr>
          <a:xfrm>
            <a:off x="2667000" y="6596344"/>
            <a:ext cx="1714500" cy="26165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Bef>
                <a:spcPts val="900"/>
              </a:spcBef>
            </a:pPr>
            <a:r>
              <a:rPr lang="en-US" sz="900" b="1" spc="150" baseline="0" dirty="0">
                <a:solidFill>
                  <a:srgbClr val="4E2A84"/>
                </a:solidFill>
              </a:rPr>
              <a:t>ALUMNI CLUB</a:t>
            </a:r>
          </a:p>
        </p:txBody>
      </p:sp>
    </p:spTree>
    <p:extLst>
      <p:ext uri="{BB962C8B-B14F-4D97-AF65-F5344CB8AC3E}">
        <p14:creationId xmlns:p14="http://schemas.microsoft.com/office/powerpoint/2010/main" val="78579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ulty Slide D.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 flipV="1">
            <a:off x="0" y="261655"/>
            <a:ext cx="12192000" cy="63346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900"/>
              </a:spcBef>
            </a:pPr>
            <a:endParaRPr lang="en-US" sz="2000" b="1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0" hasCustomPrompt="1"/>
          </p:nvPr>
        </p:nvSpPr>
        <p:spPr>
          <a:xfrm>
            <a:off x="2398388" y="1978024"/>
            <a:ext cx="1929651" cy="1810511"/>
          </a:xfrm>
          <a:solidFill>
            <a:schemeClr val="bg1"/>
          </a:solidFill>
        </p:spPr>
        <p:txBody>
          <a:bodyPr lIns="182880" tIns="182880" rIns="45720"/>
          <a:lstStyle>
            <a:lvl1pPr>
              <a:defRPr sz="1300" b="1" cap="all" spc="90" baseline="0">
                <a:solidFill>
                  <a:schemeClr val="accent2"/>
                </a:solidFill>
              </a:defRPr>
            </a:lvl1pPr>
            <a:lvl2pPr>
              <a:spcBef>
                <a:spcPts val="600"/>
              </a:spcBef>
              <a:defRPr sz="1300"/>
            </a:lvl2pPr>
            <a:lvl3pPr marL="0" indent="0">
              <a:spcBef>
                <a:spcPts val="0"/>
              </a:spcBef>
              <a:buNone/>
              <a:defRPr sz="1300" b="1"/>
            </a:lvl3pPr>
          </a:lstStyle>
          <a:p>
            <a:pPr lvl="0"/>
            <a:r>
              <a:rPr lang="en-US" dirty="0"/>
              <a:t>FIRSTNAME LASTNAME ’YY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Location</a:t>
            </a:r>
          </a:p>
        </p:txBody>
      </p:sp>
      <p:sp>
        <p:nvSpPr>
          <p:cNvPr id="36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10262349" y="1978024"/>
            <a:ext cx="1929651" cy="1810511"/>
          </a:xfrm>
          <a:solidFill>
            <a:schemeClr val="bg1"/>
          </a:solidFill>
        </p:spPr>
        <p:txBody>
          <a:bodyPr lIns="182880" tIns="182880" rIns="45720"/>
          <a:lstStyle>
            <a:lvl1pPr>
              <a:defRPr sz="1300" b="1" cap="all" spc="90" baseline="0">
                <a:solidFill>
                  <a:schemeClr val="accent2"/>
                </a:solidFill>
              </a:defRPr>
            </a:lvl1pPr>
            <a:lvl2pPr>
              <a:spcBef>
                <a:spcPts val="600"/>
              </a:spcBef>
              <a:defRPr sz="1300"/>
            </a:lvl2pPr>
            <a:lvl3pPr marL="0" indent="0">
              <a:spcBef>
                <a:spcPts val="0"/>
              </a:spcBef>
              <a:buNone/>
              <a:defRPr sz="1300" b="1"/>
            </a:lvl3pPr>
          </a:lstStyle>
          <a:p>
            <a:pPr lvl="0"/>
            <a:r>
              <a:rPr lang="en-US" dirty="0"/>
              <a:t>FIRSTNAME LASTNAME ’YY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Location</a:t>
            </a:r>
          </a:p>
        </p:txBody>
      </p:sp>
      <p:sp>
        <p:nvSpPr>
          <p:cNvPr id="37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2398388" y="4121342"/>
            <a:ext cx="1929651" cy="1810511"/>
          </a:xfrm>
          <a:solidFill>
            <a:schemeClr val="bg1"/>
          </a:solidFill>
        </p:spPr>
        <p:txBody>
          <a:bodyPr lIns="182880" tIns="182880" rIns="45720"/>
          <a:lstStyle>
            <a:lvl1pPr>
              <a:defRPr sz="1300" b="1" cap="all" spc="90" baseline="0">
                <a:solidFill>
                  <a:schemeClr val="accent2"/>
                </a:solidFill>
              </a:defRPr>
            </a:lvl1pPr>
            <a:lvl2pPr>
              <a:spcBef>
                <a:spcPts val="600"/>
              </a:spcBef>
              <a:defRPr sz="1300"/>
            </a:lvl2pPr>
            <a:lvl3pPr marL="0" indent="0">
              <a:spcBef>
                <a:spcPts val="0"/>
              </a:spcBef>
              <a:buNone/>
              <a:defRPr sz="1300" b="1"/>
            </a:lvl3pPr>
          </a:lstStyle>
          <a:p>
            <a:pPr lvl="0"/>
            <a:r>
              <a:rPr lang="en-US" dirty="0"/>
              <a:t>FIRSTNAME LASTNAME ’YY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Location</a:t>
            </a:r>
          </a:p>
        </p:txBody>
      </p:sp>
      <p:sp>
        <p:nvSpPr>
          <p:cNvPr id="38" name="Text Placeholder 9"/>
          <p:cNvSpPr>
            <a:spLocks noGrp="1"/>
          </p:cNvSpPr>
          <p:nvPr>
            <p:ph type="body" sz="quarter" idx="24" hasCustomPrompt="1"/>
          </p:nvPr>
        </p:nvSpPr>
        <p:spPr>
          <a:xfrm>
            <a:off x="6318900" y="4121342"/>
            <a:ext cx="1929651" cy="1810511"/>
          </a:xfrm>
          <a:solidFill>
            <a:schemeClr val="bg1"/>
          </a:solidFill>
        </p:spPr>
        <p:txBody>
          <a:bodyPr lIns="182880" tIns="182880" rIns="45720"/>
          <a:lstStyle>
            <a:lvl1pPr>
              <a:defRPr sz="1300" b="1" cap="all" spc="90" baseline="0">
                <a:solidFill>
                  <a:schemeClr val="accent2"/>
                </a:solidFill>
              </a:defRPr>
            </a:lvl1pPr>
            <a:lvl2pPr>
              <a:spcBef>
                <a:spcPts val="600"/>
              </a:spcBef>
              <a:defRPr sz="1300"/>
            </a:lvl2pPr>
            <a:lvl3pPr marL="0" indent="0">
              <a:spcBef>
                <a:spcPts val="0"/>
              </a:spcBef>
              <a:buNone/>
              <a:defRPr sz="1300" b="1"/>
            </a:lvl3pPr>
          </a:lstStyle>
          <a:p>
            <a:pPr lvl="0"/>
            <a:r>
              <a:rPr lang="en-US" dirty="0"/>
              <a:t>FIRSTNAME LASTNAME ’YY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Location</a:t>
            </a:r>
          </a:p>
        </p:txBody>
      </p:sp>
      <p:sp>
        <p:nvSpPr>
          <p:cNvPr id="35" name="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6318900" y="1978024"/>
            <a:ext cx="1929651" cy="1810511"/>
          </a:xfrm>
          <a:solidFill>
            <a:schemeClr val="bg1"/>
          </a:solidFill>
        </p:spPr>
        <p:txBody>
          <a:bodyPr lIns="182880" tIns="182880" rIns="45720"/>
          <a:lstStyle>
            <a:lvl1pPr>
              <a:defRPr sz="1300" b="1" cap="all" spc="90" baseline="0">
                <a:solidFill>
                  <a:schemeClr val="accent2"/>
                </a:solidFill>
              </a:defRPr>
            </a:lvl1pPr>
            <a:lvl2pPr>
              <a:spcBef>
                <a:spcPts val="600"/>
              </a:spcBef>
              <a:defRPr sz="1300"/>
            </a:lvl2pPr>
            <a:lvl3pPr marL="0" indent="0">
              <a:spcBef>
                <a:spcPts val="0"/>
              </a:spcBef>
              <a:buNone/>
              <a:defRPr sz="1300" b="1"/>
            </a:lvl3pPr>
          </a:lstStyle>
          <a:p>
            <a:pPr lvl="0"/>
            <a:r>
              <a:rPr lang="en-US" dirty="0"/>
              <a:t>FIRSTNAME LASTNAME ’YY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Location</a:t>
            </a:r>
          </a:p>
        </p:txBody>
      </p:sp>
      <p:sp>
        <p:nvSpPr>
          <p:cNvPr id="39" name="Text Placeholder 9"/>
          <p:cNvSpPr>
            <a:spLocks noGrp="1"/>
          </p:cNvSpPr>
          <p:nvPr>
            <p:ph type="body" sz="quarter" idx="25" hasCustomPrompt="1"/>
          </p:nvPr>
        </p:nvSpPr>
        <p:spPr>
          <a:xfrm>
            <a:off x="10262349" y="4121342"/>
            <a:ext cx="1929651" cy="1810511"/>
          </a:xfrm>
          <a:solidFill>
            <a:schemeClr val="bg1"/>
          </a:solidFill>
        </p:spPr>
        <p:txBody>
          <a:bodyPr lIns="182880" tIns="182880" rIns="45720"/>
          <a:lstStyle>
            <a:lvl1pPr>
              <a:defRPr sz="1300" b="1" cap="all" spc="90" baseline="0">
                <a:solidFill>
                  <a:schemeClr val="accent2"/>
                </a:solidFill>
              </a:defRPr>
            </a:lvl1pPr>
            <a:lvl2pPr>
              <a:spcBef>
                <a:spcPts val="600"/>
              </a:spcBef>
              <a:defRPr sz="1300"/>
            </a:lvl2pPr>
            <a:lvl3pPr marL="0" indent="0">
              <a:spcBef>
                <a:spcPts val="0"/>
              </a:spcBef>
              <a:buNone/>
              <a:defRPr sz="1300" b="1"/>
            </a:lvl3pPr>
          </a:lstStyle>
          <a:p>
            <a:pPr lvl="0"/>
            <a:r>
              <a:rPr lang="en-US" dirty="0"/>
              <a:t>FIRSTNAME LASTNAME ’YY</a:t>
            </a:r>
          </a:p>
          <a:p>
            <a:pPr lvl="1"/>
            <a:r>
              <a:rPr lang="en-US" dirty="0"/>
              <a:t>Position</a:t>
            </a:r>
          </a:p>
          <a:p>
            <a:pPr lvl="2"/>
            <a:r>
              <a:rPr lang="en-US" dirty="0"/>
              <a:t>Location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566738" y="1978025"/>
            <a:ext cx="1827212" cy="1822450"/>
          </a:xfrm>
          <a:solidFill>
            <a:schemeClr val="tx1">
              <a:lumMod val="50000"/>
              <a:lumOff val="50000"/>
            </a:schemeClr>
          </a:solidFill>
        </p:spPr>
        <p:txBody>
          <a:bodyPr tIns="9144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and drop photo here</a:t>
            </a:r>
          </a:p>
        </p:txBody>
      </p:sp>
      <p:sp>
        <p:nvSpPr>
          <p:cNvPr id="27" name="Picture Placeholder 7"/>
          <p:cNvSpPr>
            <a:spLocks noGrp="1"/>
          </p:cNvSpPr>
          <p:nvPr>
            <p:ph type="pic" sz="quarter" idx="15" hasCustomPrompt="1"/>
          </p:nvPr>
        </p:nvSpPr>
        <p:spPr>
          <a:xfrm>
            <a:off x="4501310" y="1978025"/>
            <a:ext cx="1827212" cy="1822450"/>
          </a:xfrm>
          <a:solidFill>
            <a:schemeClr val="tx1">
              <a:lumMod val="50000"/>
              <a:lumOff val="50000"/>
            </a:schemeClr>
          </a:solidFill>
        </p:spPr>
        <p:txBody>
          <a:bodyPr tIns="9144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and drop photo here</a:t>
            </a:r>
          </a:p>
        </p:txBody>
      </p:sp>
      <p:sp>
        <p:nvSpPr>
          <p:cNvPr id="28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8431444" y="1978025"/>
            <a:ext cx="1827212" cy="1822450"/>
          </a:xfrm>
          <a:solidFill>
            <a:schemeClr val="tx1">
              <a:lumMod val="50000"/>
              <a:lumOff val="50000"/>
            </a:schemeClr>
          </a:solidFill>
        </p:spPr>
        <p:txBody>
          <a:bodyPr tIns="9144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and drop photo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738" y="576304"/>
            <a:ext cx="11128374" cy="650874"/>
          </a:xfrm>
        </p:spPr>
        <p:txBody>
          <a:bodyPr/>
          <a:lstStyle>
            <a:lvl1pPr>
              <a:defRPr sz="3000" b="0" cap="all" spc="110" baseline="0">
                <a:solidFill>
                  <a:srgbClr val="4E2A8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566738" y="4117649"/>
            <a:ext cx="1827212" cy="1822450"/>
          </a:xfrm>
          <a:solidFill>
            <a:schemeClr val="tx1">
              <a:lumMod val="50000"/>
              <a:lumOff val="50000"/>
            </a:schemeClr>
          </a:solidFill>
        </p:spPr>
        <p:txBody>
          <a:bodyPr tIns="9144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and drop photo here</a:t>
            </a:r>
          </a:p>
        </p:txBody>
      </p:sp>
      <p:sp>
        <p:nvSpPr>
          <p:cNvPr id="30" name="Picture Placeholder 7"/>
          <p:cNvSpPr>
            <a:spLocks noGrp="1"/>
          </p:cNvSpPr>
          <p:nvPr>
            <p:ph type="pic" sz="quarter" idx="18" hasCustomPrompt="1"/>
          </p:nvPr>
        </p:nvSpPr>
        <p:spPr>
          <a:xfrm>
            <a:off x="4501310" y="4117649"/>
            <a:ext cx="1827212" cy="1822450"/>
          </a:xfrm>
          <a:solidFill>
            <a:schemeClr val="tx1">
              <a:lumMod val="50000"/>
              <a:lumOff val="50000"/>
            </a:schemeClr>
          </a:solidFill>
        </p:spPr>
        <p:txBody>
          <a:bodyPr tIns="9144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and drop photo here</a:t>
            </a:r>
          </a:p>
        </p:txBody>
      </p:sp>
      <p:sp>
        <p:nvSpPr>
          <p:cNvPr id="31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8431444" y="4117649"/>
            <a:ext cx="1827212" cy="1822450"/>
          </a:xfrm>
          <a:solidFill>
            <a:schemeClr val="tx1">
              <a:lumMod val="50000"/>
              <a:lumOff val="50000"/>
            </a:schemeClr>
          </a:solidFill>
        </p:spPr>
        <p:txBody>
          <a:bodyPr tIns="9144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and drop photo here</a:t>
            </a:r>
          </a:p>
        </p:txBody>
      </p:sp>
      <p:sp>
        <p:nvSpPr>
          <p:cNvPr id="41" name="Freeform 40"/>
          <p:cNvSpPr/>
          <p:nvPr userDrawn="1"/>
        </p:nvSpPr>
        <p:spPr>
          <a:xfrm>
            <a:off x="1" y="6596348"/>
            <a:ext cx="2496065" cy="261653"/>
          </a:xfrm>
          <a:custGeom>
            <a:avLst/>
            <a:gdLst>
              <a:gd name="connsiteX0" fmla="*/ 0 w 2496065"/>
              <a:gd name="connsiteY0" fmla="*/ 0 h 261653"/>
              <a:gd name="connsiteX1" fmla="*/ 2496065 w 2496065"/>
              <a:gd name="connsiteY1" fmla="*/ 0 h 261653"/>
              <a:gd name="connsiteX2" fmla="*/ 2364218 w 2496065"/>
              <a:gd name="connsiteY2" fmla="*/ 261653 h 261653"/>
              <a:gd name="connsiteX3" fmla="*/ 0 w 2496065"/>
              <a:gd name="connsiteY3" fmla="*/ 261653 h 26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6065" h="261653">
                <a:moveTo>
                  <a:pt x="0" y="0"/>
                </a:moveTo>
                <a:lnTo>
                  <a:pt x="2496065" y="0"/>
                </a:lnTo>
                <a:lnTo>
                  <a:pt x="2364218" y="261653"/>
                </a:lnTo>
                <a:lnTo>
                  <a:pt x="0" y="261653"/>
                </a:lnTo>
                <a:close/>
              </a:path>
            </a:pathLst>
          </a:custGeom>
          <a:solidFill>
            <a:srgbClr val="4E2A8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DC6C6F0D-DE9D-1E4D-9499-3D9FB5FDA6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1" y="6671915"/>
            <a:ext cx="1243884" cy="128016"/>
          </a:xfrm>
          <a:prstGeom prst="rect">
            <a:avLst/>
          </a:prstGeom>
        </p:spPr>
      </p:pic>
      <p:sp>
        <p:nvSpPr>
          <p:cNvPr id="43" name="Date Placeholder 3"/>
          <p:cNvSpPr>
            <a:spLocks noGrp="1"/>
          </p:cNvSpPr>
          <p:nvPr>
            <p:ph type="dt" sz="half" idx="10"/>
          </p:nvPr>
        </p:nvSpPr>
        <p:spPr>
          <a:xfrm>
            <a:off x="11074627" y="6596344"/>
            <a:ext cx="620485" cy="261656"/>
          </a:xfrm>
        </p:spPr>
        <p:txBody>
          <a:bodyPr/>
          <a:lstStyle>
            <a:lvl1pPr algn="r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F04E-7DFD-BF49-ACC9-83D433AC3F25}" type="datetimeFigureOut">
              <a:rPr lang="en-US" smtClean="0"/>
              <a:pPr/>
              <a:t>7/21/20</a:t>
            </a:fld>
            <a:endParaRPr lang="en-US" dirty="0"/>
          </a:p>
        </p:txBody>
      </p:sp>
      <p:sp>
        <p:nvSpPr>
          <p:cNvPr id="4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" y="6596344"/>
            <a:ext cx="496888" cy="261656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A82C3BC0-3EBF-3C4C-A3D8-795624EBC6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66738" y="1285248"/>
            <a:ext cx="11128374" cy="256579"/>
          </a:xfrm>
        </p:spPr>
        <p:txBody>
          <a:bodyPr/>
          <a:lstStyle>
            <a:lvl1pPr>
              <a:defRPr sz="1400" b="0" cap="all" baseline="0"/>
            </a:lvl1pPr>
          </a:lstStyle>
          <a:p>
            <a:pPr lvl="0"/>
            <a:r>
              <a:rPr lang="en-US" dirty="0"/>
              <a:t>Subtitle here if you need it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0677E57-0A33-8843-ACD8-A011EC5CAD80}"/>
              </a:ext>
            </a:extLst>
          </p:cNvPr>
          <p:cNvSpPr txBox="1"/>
          <p:nvPr userDrawn="1"/>
        </p:nvSpPr>
        <p:spPr>
          <a:xfrm>
            <a:off x="2667000" y="6596344"/>
            <a:ext cx="1714500" cy="26165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Bef>
                <a:spcPts val="900"/>
              </a:spcBef>
            </a:pPr>
            <a:r>
              <a:rPr lang="en-US" sz="900" b="1" spc="150" baseline="0" dirty="0">
                <a:solidFill>
                  <a:srgbClr val="4E2A84"/>
                </a:solidFill>
              </a:rPr>
              <a:t>ALUMNI CLUB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- Kellogg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0EFC03-F816-4045-A331-A147CE9E5A6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47404" y="6621137"/>
            <a:ext cx="4549967" cy="236863"/>
          </a:xfrm>
        </p:spPr>
        <p:txBody>
          <a:bodyPr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Copyright or confidentiality statement.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890EDBF-12E0-3348-996C-542210BEF7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3287" y="787400"/>
            <a:ext cx="8858010" cy="2312011"/>
          </a:xfrm>
        </p:spPr>
        <p:txBody>
          <a:bodyPr anchor="b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3200"/>
              </a:spcBef>
              <a:buFont typeface="Arial"/>
              <a:buNone/>
              <a:defRPr lang="en-US" sz="7200" b="0" kern="1200" cap="none" spc="120" baseline="0" dirty="0">
                <a:solidFill>
                  <a:srgbClr val="4E2A8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3200"/>
              </a:spcBef>
              <a:buFont typeface="Arial"/>
              <a:buNone/>
            </a:pPr>
            <a:r>
              <a:rPr lang="en-US" dirty="0"/>
              <a:t>Click to add title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FE9200E6-3951-A242-BD8D-27560EED82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03287" y="3281055"/>
            <a:ext cx="8858009" cy="643246"/>
          </a:xfrm>
          <a:noFill/>
        </p:spPr>
        <p:txBody>
          <a:bodyPr wrap="square" rIns="91440">
            <a:noAutofit/>
          </a:bodyPr>
          <a:lstStyle>
            <a:lvl1pPr marL="0" indent="0" algn="l">
              <a:buNone/>
              <a:defRPr sz="2800" b="1" cap="all" spc="230" baseline="0">
                <a:solidFill>
                  <a:srgbClr val="4E2A8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text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3417B00D-0FB0-EC41-B3C4-6E834D6FF70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03287" y="5340909"/>
            <a:ext cx="4054475" cy="1071942"/>
          </a:xfrm>
        </p:spPr>
        <p:txBody>
          <a:bodyPr>
            <a:normAutofit/>
          </a:bodyPr>
          <a:lstStyle>
            <a:lvl1pPr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[INSERT YOUR LOGO FILE HERE]</a:t>
            </a:r>
          </a:p>
        </p:txBody>
      </p:sp>
    </p:spTree>
    <p:extLst>
      <p:ext uri="{BB962C8B-B14F-4D97-AF65-F5344CB8AC3E}">
        <p14:creationId xmlns:p14="http://schemas.microsoft.com/office/powerpoint/2010/main" val="252831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- Kellogg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 userDrawn="1"/>
        </p:nvCxnSpPr>
        <p:spPr>
          <a:xfrm>
            <a:off x="920220" y="3477608"/>
            <a:ext cx="8841076" cy="2747"/>
          </a:xfrm>
          <a:prstGeom prst="straightConnector1">
            <a:avLst/>
          </a:prstGeom>
          <a:ln w="6350" cmpd="sng">
            <a:solidFill>
              <a:schemeClr val="bg1">
                <a:alpha val="39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0220" y="1766335"/>
            <a:ext cx="8841076" cy="1408789"/>
          </a:xfrm>
        </p:spPr>
        <p:txBody>
          <a:bodyPr anchor="b" anchorCtr="0"/>
          <a:lstStyle>
            <a:lvl1pPr algn="l">
              <a:defRPr lang="en-US" sz="4400" b="1" kern="1200" cap="none" spc="1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3200"/>
              </a:spcBef>
              <a:buFont typeface="Arial"/>
              <a:buNone/>
            </a:pPr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31795" y="3347749"/>
            <a:ext cx="1552669" cy="246221"/>
          </a:xfrm>
          <a:solidFill>
            <a:srgbClr val="472580"/>
          </a:solidFill>
        </p:spPr>
        <p:txBody>
          <a:bodyPr wrap="none" rIns="91440">
            <a:sp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text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" y="6596344"/>
            <a:ext cx="496888" cy="261656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A82C3BC0-3EBF-3C4C-A3D8-795624EBC6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6F96BAB1-1BC5-A444-885E-D83A98CD2F6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03287" y="5340909"/>
            <a:ext cx="4054475" cy="1071942"/>
          </a:xfrm>
        </p:spPr>
        <p:txBody>
          <a:bodyPr>
            <a:normAutofit/>
          </a:bodyPr>
          <a:lstStyle>
            <a:lvl1pPr>
              <a:defRPr sz="1800" baseline="0">
                <a:solidFill>
                  <a:schemeClr val="bg1"/>
                </a:solidFill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[INSERT YOUR LOGO FILE HERE]</a:t>
            </a:r>
          </a:p>
        </p:txBody>
      </p:sp>
    </p:spTree>
    <p:extLst>
      <p:ext uri="{BB962C8B-B14F-4D97-AF65-F5344CB8AC3E}">
        <p14:creationId xmlns:p14="http://schemas.microsoft.com/office/powerpoint/2010/main" val="118191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.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 flipV="1">
            <a:off x="0" y="261656"/>
            <a:ext cx="12192000" cy="63346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900"/>
              </a:spcBef>
            </a:pPr>
            <a:endParaRPr lang="en-US" sz="2000" b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080" y="576305"/>
            <a:ext cx="11113031" cy="708944"/>
          </a:xfrm>
        </p:spPr>
        <p:txBody>
          <a:bodyPr/>
          <a:lstStyle>
            <a:lvl1pPr>
              <a:defRPr sz="3000" b="0" cap="all" spc="110" baseline="0">
                <a:solidFill>
                  <a:srgbClr val="4E2A8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081" y="1948069"/>
            <a:ext cx="11113030" cy="4175502"/>
          </a:xfrm>
        </p:spPr>
        <p:txBody>
          <a:bodyPr/>
          <a:lstStyle>
            <a:lvl1pPr>
              <a:spcBef>
                <a:spcPts val="3200"/>
              </a:spcBef>
              <a:defRPr sz="2000" b="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900"/>
              </a:spcBef>
              <a:defRPr sz="2000"/>
            </a:lvl3pPr>
            <a:lvl4pPr>
              <a:spcBef>
                <a:spcPts val="900"/>
              </a:spcBef>
              <a:defRPr sz="2000"/>
            </a:lvl4pPr>
            <a:lvl5pPr>
              <a:spcBef>
                <a:spcPts val="900"/>
              </a:spcBef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82080" y="1285248"/>
            <a:ext cx="11113031" cy="314649"/>
          </a:xfrm>
        </p:spPr>
        <p:txBody>
          <a:bodyPr/>
          <a:lstStyle>
            <a:lvl1pPr>
              <a:defRPr sz="1400" b="0" cap="all" baseline="0"/>
            </a:lvl1pPr>
          </a:lstStyle>
          <a:p>
            <a:pPr lvl="0"/>
            <a:r>
              <a:rPr lang="en-US" dirty="0"/>
              <a:t>Subtitle here if you need it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1" y="6596348"/>
            <a:ext cx="2496065" cy="261653"/>
          </a:xfrm>
          <a:custGeom>
            <a:avLst/>
            <a:gdLst>
              <a:gd name="connsiteX0" fmla="*/ 0 w 2496065"/>
              <a:gd name="connsiteY0" fmla="*/ 0 h 261653"/>
              <a:gd name="connsiteX1" fmla="*/ 2496065 w 2496065"/>
              <a:gd name="connsiteY1" fmla="*/ 0 h 261653"/>
              <a:gd name="connsiteX2" fmla="*/ 2364218 w 2496065"/>
              <a:gd name="connsiteY2" fmla="*/ 261653 h 261653"/>
              <a:gd name="connsiteX3" fmla="*/ 0 w 2496065"/>
              <a:gd name="connsiteY3" fmla="*/ 261653 h 26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6065" h="261653">
                <a:moveTo>
                  <a:pt x="0" y="0"/>
                </a:moveTo>
                <a:lnTo>
                  <a:pt x="2496065" y="0"/>
                </a:lnTo>
                <a:lnTo>
                  <a:pt x="2364218" y="261653"/>
                </a:lnTo>
                <a:lnTo>
                  <a:pt x="0" y="261653"/>
                </a:lnTo>
                <a:close/>
              </a:path>
            </a:pathLst>
          </a:custGeom>
          <a:solidFill>
            <a:srgbClr val="4E2A8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C6C6F0D-DE9D-1E4D-9499-3D9FB5FDA6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1" y="6671915"/>
            <a:ext cx="1243884" cy="128016"/>
          </a:xfrm>
          <a:prstGeom prst="rect">
            <a:avLst/>
          </a:prstGeom>
        </p:spPr>
      </p:pic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11074627" y="6596344"/>
            <a:ext cx="620485" cy="261656"/>
          </a:xfrm>
        </p:spPr>
        <p:txBody>
          <a:bodyPr/>
          <a:lstStyle>
            <a:lvl1pPr algn="r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F04E-7DFD-BF49-ACC9-83D433AC3F25}" type="datetimeFigureOut">
              <a:rPr lang="en-US" smtClean="0"/>
              <a:pPr/>
              <a:t>7/21/20</a:t>
            </a:fld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" y="6596344"/>
            <a:ext cx="496888" cy="261656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A82C3BC0-3EBF-3C4C-A3D8-795624EBC6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D06E91-D6A1-6941-8944-CDCF4B5B0606}"/>
              </a:ext>
            </a:extLst>
          </p:cNvPr>
          <p:cNvSpPr txBox="1"/>
          <p:nvPr userDrawn="1"/>
        </p:nvSpPr>
        <p:spPr>
          <a:xfrm>
            <a:off x="2667000" y="6596344"/>
            <a:ext cx="1714500" cy="26165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Bef>
                <a:spcPts val="900"/>
              </a:spcBef>
            </a:pPr>
            <a:r>
              <a:rPr lang="en-US" sz="900" b="1" spc="150" baseline="0" dirty="0">
                <a:solidFill>
                  <a:srgbClr val="4E2A84"/>
                </a:solidFill>
              </a:rPr>
              <a:t>ALUMNI CLUB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.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081" y="576305"/>
            <a:ext cx="11113030" cy="708944"/>
          </a:xfrm>
        </p:spPr>
        <p:txBody>
          <a:bodyPr/>
          <a:lstStyle>
            <a:lvl1pPr>
              <a:defRPr sz="3000" b="0" cap="all" spc="110" baseline="0">
                <a:solidFill>
                  <a:srgbClr val="4E2A8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081" y="1948069"/>
            <a:ext cx="11113030" cy="4175502"/>
          </a:xfrm>
        </p:spPr>
        <p:txBody>
          <a:bodyPr/>
          <a:lstStyle>
            <a:lvl1pPr>
              <a:spcBef>
                <a:spcPts val="3200"/>
              </a:spcBef>
              <a:defRPr sz="2000" b="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900"/>
              </a:spcBef>
              <a:defRPr sz="2000"/>
            </a:lvl3pPr>
            <a:lvl4pPr>
              <a:spcBef>
                <a:spcPts val="900"/>
              </a:spcBef>
              <a:defRPr sz="2000"/>
            </a:lvl4pPr>
            <a:lvl5pPr>
              <a:spcBef>
                <a:spcPts val="900"/>
              </a:spcBef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82081" y="1285249"/>
            <a:ext cx="11113030" cy="268129"/>
          </a:xfrm>
        </p:spPr>
        <p:txBody>
          <a:bodyPr/>
          <a:lstStyle>
            <a:lvl1pPr>
              <a:defRPr sz="1400" b="0" cap="all" baseline="0"/>
            </a:lvl1pPr>
          </a:lstStyle>
          <a:p>
            <a:pPr lvl="0"/>
            <a:r>
              <a:rPr lang="en-US" dirty="0"/>
              <a:t>Subtitle here if you need it</a:t>
            </a:r>
          </a:p>
        </p:txBody>
      </p:sp>
      <p:sp>
        <p:nvSpPr>
          <p:cNvPr id="10" name="Freeform 9"/>
          <p:cNvSpPr/>
          <p:nvPr userDrawn="1"/>
        </p:nvSpPr>
        <p:spPr>
          <a:xfrm>
            <a:off x="1" y="6596348"/>
            <a:ext cx="2496065" cy="261653"/>
          </a:xfrm>
          <a:custGeom>
            <a:avLst/>
            <a:gdLst>
              <a:gd name="connsiteX0" fmla="*/ 0 w 2496065"/>
              <a:gd name="connsiteY0" fmla="*/ 0 h 261653"/>
              <a:gd name="connsiteX1" fmla="*/ 2496065 w 2496065"/>
              <a:gd name="connsiteY1" fmla="*/ 0 h 261653"/>
              <a:gd name="connsiteX2" fmla="*/ 2364218 w 2496065"/>
              <a:gd name="connsiteY2" fmla="*/ 261653 h 261653"/>
              <a:gd name="connsiteX3" fmla="*/ 0 w 2496065"/>
              <a:gd name="connsiteY3" fmla="*/ 261653 h 26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6065" h="261653">
                <a:moveTo>
                  <a:pt x="0" y="0"/>
                </a:moveTo>
                <a:lnTo>
                  <a:pt x="2496065" y="0"/>
                </a:lnTo>
                <a:lnTo>
                  <a:pt x="2364218" y="261653"/>
                </a:lnTo>
                <a:lnTo>
                  <a:pt x="0" y="261653"/>
                </a:lnTo>
                <a:close/>
              </a:path>
            </a:pathLst>
          </a:custGeom>
          <a:solidFill>
            <a:srgbClr val="4E2A8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C6C6F0D-DE9D-1E4D-9499-3D9FB5FDA6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1" y="6671915"/>
            <a:ext cx="1243884" cy="128016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11074627" y="6596344"/>
            <a:ext cx="620485" cy="261656"/>
          </a:xfrm>
        </p:spPr>
        <p:txBody>
          <a:bodyPr/>
          <a:lstStyle>
            <a:lvl1pPr algn="r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F04E-7DFD-BF49-ACC9-83D433AC3F25}" type="datetimeFigureOut">
              <a:rPr lang="en-US" smtClean="0"/>
              <a:pPr/>
              <a:t>7/21/20</a:t>
            </a:fld>
            <a:endParaRPr lang="en-US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" y="6596344"/>
            <a:ext cx="496888" cy="261656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A82C3BC0-3EBF-3C4C-A3D8-795624EBC6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53EC40-4525-9D47-8E5D-5DFB74F6D64C}"/>
              </a:ext>
            </a:extLst>
          </p:cNvPr>
          <p:cNvSpPr txBox="1"/>
          <p:nvPr userDrawn="1"/>
        </p:nvSpPr>
        <p:spPr>
          <a:xfrm>
            <a:off x="2667000" y="6596344"/>
            <a:ext cx="1714500" cy="26165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Bef>
                <a:spcPts val="900"/>
              </a:spcBef>
            </a:pPr>
            <a:r>
              <a:rPr lang="en-US" sz="900" b="1" spc="150" baseline="0" dirty="0">
                <a:solidFill>
                  <a:srgbClr val="4E2A84"/>
                </a:solidFill>
              </a:rPr>
              <a:t>ALUMNI CLUB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.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 flipV="1">
            <a:off x="0" y="261656"/>
            <a:ext cx="12192000" cy="6334689"/>
          </a:xfrm>
          <a:prstGeom prst="rect">
            <a:avLst/>
          </a:prstGeom>
          <a:solidFill>
            <a:srgbClr val="4E2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900"/>
              </a:spcBef>
            </a:pPr>
            <a:endParaRPr lang="en-US" sz="2000" b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080" y="576305"/>
            <a:ext cx="11113031" cy="708944"/>
          </a:xfrm>
        </p:spPr>
        <p:txBody>
          <a:bodyPr/>
          <a:lstStyle>
            <a:lvl1pPr>
              <a:defRPr sz="3000" b="0" cap="all" spc="11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081" y="1948069"/>
            <a:ext cx="11113030" cy="4175502"/>
          </a:xfrm>
        </p:spPr>
        <p:txBody>
          <a:bodyPr/>
          <a:lstStyle>
            <a:lvl1pPr>
              <a:spcBef>
                <a:spcPts val="3200"/>
              </a:spcBef>
              <a:defRPr sz="2000" b="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defRPr sz="2000">
                <a:solidFill>
                  <a:schemeClr val="bg1"/>
                </a:solidFill>
              </a:defRPr>
            </a:lvl2pPr>
            <a:lvl3pPr>
              <a:spcBef>
                <a:spcPts val="900"/>
              </a:spcBef>
              <a:defRPr sz="2000">
                <a:solidFill>
                  <a:schemeClr val="bg1"/>
                </a:solidFill>
              </a:defRPr>
            </a:lvl3pPr>
            <a:lvl4pPr>
              <a:spcBef>
                <a:spcPts val="900"/>
              </a:spcBef>
              <a:defRPr sz="2000">
                <a:solidFill>
                  <a:schemeClr val="bg1"/>
                </a:solidFill>
              </a:defRPr>
            </a:lvl4pPr>
            <a:lvl5pPr>
              <a:spcBef>
                <a:spcPts val="900"/>
              </a:spcBef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82080" y="1285248"/>
            <a:ext cx="11113031" cy="314649"/>
          </a:xfrm>
        </p:spPr>
        <p:txBody>
          <a:bodyPr/>
          <a:lstStyle>
            <a:lvl1pPr>
              <a:defRPr sz="14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 here if you need it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1" y="6596348"/>
            <a:ext cx="2496065" cy="261653"/>
          </a:xfrm>
          <a:custGeom>
            <a:avLst/>
            <a:gdLst>
              <a:gd name="connsiteX0" fmla="*/ 0 w 2496065"/>
              <a:gd name="connsiteY0" fmla="*/ 0 h 261653"/>
              <a:gd name="connsiteX1" fmla="*/ 2496065 w 2496065"/>
              <a:gd name="connsiteY1" fmla="*/ 0 h 261653"/>
              <a:gd name="connsiteX2" fmla="*/ 2364218 w 2496065"/>
              <a:gd name="connsiteY2" fmla="*/ 261653 h 261653"/>
              <a:gd name="connsiteX3" fmla="*/ 0 w 2496065"/>
              <a:gd name="connsiteY3" fmla="*/ 261653 h 26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6065" h="261653">
                <a:moveTo>
                  <a:pt x="0" y="0"/>
                </a:moveTo>
                <a:lnTo>
                  <a:pt x="2496065" y="0"/>
                </a:lnTo>
                <a:lnTo>
                  <a:pt x="2364218" y="261653"/>
                </a:lnTo>
                <a:lnTo>
                  <a:pt x="0" y="261653"/>
                </a:lnTo>
                <a:close/>
              </a:path>
            </a:pathLst>
          </a:custGeom>
          <a:solidFill>
            <a:srgbClr val="4E2A8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C6C6F0D-DE9D-1E4D-9499-3D9FB5FDA6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1" y="6671915"/>
            <a:ext cx="1243884" cy="128016"/>
          </a:xfrm>
          <a:prstGeom prst="rect">
            <a:avLst/>
          </a:prstGeom>
        </p:spPr>
      </p:pic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11074627" y="6596344"/>
            <a:ext cx="620485" cy="261656"/>
          </a:xfrm>
        </p:spPr>
        <p:txBody>
          <a:bodyPr/>
          <a:lstStyle>
            <a:lvl1pPr algn="r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F04E-7DFD-BF49-ACC9-83D433AC3F25}" type="datetimeFigureOut">
              <a:rPr lang="en-US" smtClean="0"/>
              <a:pPr/>
              <a:t>7/21/20</a:t>
            </a:fld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" y="6596344"/>
            <a:ext cx="496888" cy="261656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A82C3BC0-3EBF-3C4C-A3D8-795624EBC6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C2D6E0F-84A2-DA45-85EA-5031ACE61B87}"/>
              </a:ext>
            </a:extLst>
          </p:cNvPr>
          <p:cNvSpPr txBox="1"/>
          <p:nvPr userDrawn="1"/>
        </p:nvSpPr>
        <p:spPr>
          <a:xfrm>
            <a:off x="2667000" y="6596344"/>
            <a:ext cx="1714500" cy="26165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Bef>
                <a:spcPts val="900"/>
              </a:spcBef>
            </a:pPr>
            <a:r>
              <a:rPr lang="en-US" sz="900" b="1" spc="150" baseline="0" dirty="0">
                <a:solidFill>
                  <a:srgbClr val="4E2A84"/>
                </a:solidFill>
              </a:rPr>
              <a:t>ALUMNI CLUB</a:t>
            </a:r>
          </a:p>
        </p:txBody>
      </p:sp>
    </p:spTree>
    <p:extLst>
      <p:ext uri="{BB962C8B-B14F-4D97-AF65-F5344CB8AC3E}">
        <p14:creationId xmlns:p14="http://schemas.microsoft.com/office/powerpoint/2010/main" val="218909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C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261655"/>
            <a:ext cx="12192000" cy="6334687"/>
          </a:xfrm>
          <a:solidFill>
            <a:schemeClr val="tx1">
              <a:lumMod val="50000"/>
              <a:lumOff val="50000"/>
            </a:schemeClr>
          </a:solidFill>
        </p:spPr>
        <p:txBody>
          <a:bodyPr tIns="45720" rIns="91440"/>
          <a:lstStyle>
            <a:lvl1pPr algn="r"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(DRAG AND DROP PHOTO HERE)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080" y="576304"/>
            <a:ext cx="11113031" cy="505221"/>
          </a:xfrm>
        </p:spPr>
        <p:txBody>
          <a:bodyPr/>
          <a:lstStyle>
            <a:lvl1pPr>
              <a:defRPr sz="3000" b="0" cap="all" spc="11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081" y="1948069"/>
            <a:ext cx="11113030" cy="4175501"/>
          </a:xfrm>
        </p:spPr>
        <p:txBody>
          <a:bodyPr/>
          <a:lstStyle>
            <a:lvl1pPr>
              <a:spcBef>
                <a:spcPts val="3200"/>
              </a:spcBef>
              <a:defRPr sz="2000" b="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defRPr sz="2000">
                <a:solidFill>
                  <a:schemeClr val="bg1"/>
                </a:solidFill>
              </a:defRPr>
            </a:lvl2pPr>
            <a:lvl3pPr>
              <a:spcBef>
                <a:spcPts val="900"/>
              </a:spcBef>
              <a:defRPr sz="2000">
                <a:solidFill>
                  <a:schemeClr val="bg1"/>
                </a:solidFill>
              </a:defRPr>
            </a:lvl3pPr>
            <a:lvl4pPr>
              <a:spcBef>
                <a:spcPts val="900"/>
              </a:spcBef>
              <a:defRPr sz="2000">
                <a:solidFill>
                  <a:schemeClr val="bg1"/>
                </a:solidFill>
              </a:defRPr>
            </a:lvl4pPr>
            <a:lvl5pPr>
              <a:spcBef>
                <a:spcPts val="900"/>
              </a:spcBef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82081" y="1139595"/>
            <a:ext cx="11113030" cy="256579"/>
          </a:xfrm>
        </p:spPr>
        <p:txBody>
          <a:bodyPr/>
          <a:lstStyle>
            <a:lvl1pPr>
              <a:defRPr sz="14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 here if you need it</a:t>
            </a:r>
          </a:p>
        </p:txBody>
      </p:sp>
      <p:sp>
        <p:nvSpPr>
          <p:cNvPr id="24" name="Freeform 23"/>
          <p:cNvSpPr/>
          <p:nvPr userDrawn="1"/>
        </p:nvSpPr>
        <p:spPr>
          <a:xfrm>
            <a:off x="1" y="6596348"/>
            <a:ext cx="2496065" cy="261653"/>
          </a:xfrm>
          <a:custGeom>
            <a:avLst/>
            <a:gdLst>
              <a:gd name="connsiteX0" fmla="*/ 0 w 2496065"/>
              <a:gd name="connsiteY0" fmla="*/ 0 h 261653"/>
              <a:gd name="connsiteX1" fmla="*/ 2496065 w 2496065"/>
              <a:gd name="connsiteY1" fmla="*/ 0 h 261653"/>
              <a:gd name="connsiteX2" fmla="*/ 2364218 w 2496065"/>
              <a:gd name="connsiteY2" fmla="*/ 261653 h 261653"/>
              <a:gd name="connsiteX3" fmla="*/ 0 w 2496065"/>
              <a:gd name="connsiteY3" fmla="*/ 261653 h 26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6065" h="261653">
                <a:moveTo>
                  <a:pt x="0" y="0"/>
                </a:moveTo>
                <a:lnTo>
                  <a:pt x="2496065" y="0"/>
                </a:lnTo>
                <a:lnTo>
                  <a:pt x="2364218" y="261653"/>
                </a:lnTo>
                <a:lnTo>
                  <a:pt x="0" y="261653"/>
                </a:lnTo>
                <a:close/>
              </a:path>
            </a:pathLst>
          </a:custGeom>
          <a:solidFill>
            <a:srgbClr val="4E2A8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DC6C6F0D-DE9D-1E4D-9499-3D9FB5FDA6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1" y="6671915"/>
            <a:ext cx="1243884" cy="128016"/>
          </a:xfrm>
          <a:prstGeom prst="rect">
            <a:avLst/>
          </a:prstGeom>
        </p:spPr>
      </p:pic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>
          <a:xfrm>
            <a:off x="11074627" y="6596344"/>
            <a:ext cx="620485" cy="261656"/>
          </a:xfrm>
        </p:spPr>
        <p:txBody>
          <a:bodyPr/>
          <a:lstStyle>
            <a:lvl1pPr algn="r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F04E-7DFD-BF49-ACC9-83D433AC3F25}" type="datetimeFigureOut">
              <a:rPr lang="en-US" smtClean="0"/>
              <a:pPr/>
              <a:t>7/21/20</a:t>
            </a:fld>
            <a:endParaRPr lang="en-US" dirty="0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" y="6596344"/>
            <a:ext cx="496888" cy="261656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A82C3BC0-3EBF-3C4C-A3D8-795624EBC6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A7339D-9054-CF44-BA10-4D4F6ECB5678}"/>
              </a:ext>
            </a:extLst>
          </p:cNvPr>
          <p:cNvSpPr txBox="1"/>
          <p:nvPr userDrawn="1"/>
        </p:nvSpPr>
        <p:spPr>
          <a:xfrm>
            <a:off x="2667000" y="6596344"/>
            <a:ext cx="1714500" cy="26165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Bef>
                <a:spcPts val="900"/>
              </a:spcBef>
            </a:pPr>
            <a:r>
              <a:rPr lang="en-US" sz="900" b="1" spc="150" baseline="0" dirty="0">
                <a:solidFill>
                  <a:srgbClr val="4E2A84"/>
                </a:solidFill>
              </a:rPr>
              <a:t>ALUMNI CLUB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C.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261655"/>
            <a:ext cx="12192000" cy="6334687"/>
          </a:xfrm>
          <a:solidFill>
            <a:schemeClr val="tx1">
              <a:lumMod val="50000"/>
              <a:lumOff val="50000"/>
            </a:schemeClr>
          </a:solidFill>
        </p:spPr>
        <p:txBody>
          <a:bodyPr tIns="45720" rIns="91440"/>
          <a:lstStyle>
            <a:lvl1pPr algn="r"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(DRAG AND DROP PHOTO HERE)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079" y="576305"/>
            <a:ext cx="11113032" cy="612415"/>
          </a:xfrm>
        </p:spPr>
        <p:txBody>
          <a:bodyPr/>
          <a:lstStyle>
            <a:lvl1pPr>
              <a:defRPr sz="3000" b="0" cap="all" spc="11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080" y="1948069"/>
            <a:ext cx="11113031" cy="4175502"/>
          </a:xfrm>
        </p:spPr>
        <p:txBody>
          <a:bodyPr/>
          <a:lstStyle>
            <a:lvl1pPr>
              <a:spcBef>
                <a:spcPts val="3200"/>
              </a:spcBef>
              <a:defRPr sz="2000" b="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defRPr sz="2000">
                <a:solidFill>
                  <a:schemeClr val="bg1"/>
                </a:solidFill>
              </a:defRPr>
            </a:lvl2pPr>
            <a:lvl3pPr>
              <a:spcBef>
                <a:spcPts val="900"/>
              </a:spcBef>
              <a:defRPr sz="2000">
                <a:solidFill>
                  <a:schemeClr val="bg1"/>
                </a:solidFill>
              </a:defRPr>
            </a:lvl3pPr>
            <a:lvl4pPr>
              <a:spcBef>
                <a:spcPts val="900"/>
              </a:spcBef>
              <a:defRPr sz="2000">
                <a:solidFill>
                  <a:schemeClr val="bg1"/>
                </a:solidFill>
              </a:defRPr>
            </a:lvl4pPr>
            <a:lvl5pPr>
              <a:spcBef>
                <a:spcPts val="900"/>
              </a:spcBef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82080" y="1285249"/>
            <a:ext cx="11113031" cy="314650"/>
          </a:xfrm>
        </p:spPr>
        <p:txBody>
          <a:bodyPr/>
          <a:lstStyle>
            <a:lvl1pPr>
              <a:defRPr sz="14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 here if you need it</a:t>
            </a:r>
          </a:p>
        </p:txBody>
      </p:sp>
      <p:sp>
        <p:nvSpPr>
          <p:cNvPr id="14" name="Freeform 13"/>
          <p:cNvSpPr/>
          <p:nvPr userDrawn="1"/>
        </p:nvSpPr>
        <p:spPr>
          <a:xfrm>
            <a:off x="1" y="6596348"/>
            <a:ext cx="2496065" cy="261653"/>
          </a:xfrm>
          <a:custGeom>
            <a:avLst/>
            <a:gdLst>
              <a:gd name="connsiteX0" fmla="*/ 0 w 2496065"/>
              <a:gd name="connsiteY0" fmla="*/ 0 h 261653"/>
              <a:gd name="connsiteX1" fmla="*/ 2496065 w 2496065"/>
              <a:gd name="connsiteY1" fmla="*/ 0 h 261653"/>
              <a:gd name="connsiteX2" fmla="*/ 2364218 w 2496065"/>
              <a:gd name="connsiteY2" fmla="*/ 261653 h 261653"/>
              <a:gd name="connsiteX3" fmla="*/ 0 w 2496065"/>
              <a:gd name="connsiteY3" fmla="*/ 261653 h 26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6065" h="261653">
                <a:moveTo>
                  <a:pt x="0" y="0"/>
                </a:moveTo>
                <a:lnTo>
                  <a:pt x="2496065" y="0"/>
                </a:lnTo>
                <a:lnTo>
                  <a:pt x="2364218" y="261653"/>
                </a:lnTo>
                <a:lnTo>
                  <a:pt x="0" y="261653"/>
                </a:lnTo>
                <a:close/>
              </a:path>
            </a:pathLst>
          </a:custGeom>
          <a:solidFill>
            <a:srgbClr val="4E2A8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C6C6F0D-DE9D-1E4D-9499-3D9FB5FDA6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1" y="6671915"/>
            <a:ext cx="1243884" cy="128016"/>
          </a:xfrm>
          <a:prstGeom prst="rect">
            <a:avLst/>
          </a:prstGeom>
        </p:spPr>
      </p:pic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1074627" y="6596344"/>
            <a:ext cx="620485" cy="261656"/>
          </a:xfrm>
        </p:spPr>
        <p:txBody>
          <a:bodyPr/>
          <a:lstStyle>
            <a:lvl1pPr algn="r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F04E-7DFD-BF49-ACC9-83D433AC3F25}" type="datetimeFigureOut">
              <a:rPr lang="en-US" smtClean="0"/>
              <a:pPr/>
              <a:t>7/21/20</a:t>
            </a:fld>
            <a:endParaRPr lang="en-US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" y="6596344"/>
            <a:ext cx="496888" cy="261656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A82C3BC0-3EBF-3C4C-A3D8-795624EBC6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34DE33-446A-D64E-B615-5FFBDCB5F833}"/>
              </a:ext>
            </a:extLst>
          </p:cNvPr>
          <p:cNvSpPr txBox="1"/>
          <p:nvPr userDrawn="1"/>
        </p:nvSpPr>
        <p:spPr>
          <a:xfrm>
            <a:off x="2667000" y="6596344"/>
            <a:ext cx="1714500" cy="26165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Bef>
                <a:spcPts val="900"/>
              </a:spcBef>
            </a:pPr>
            <a:r>
              <a:rPr lang="en-US" sz="900" b="1" spc="150" baseline="0" dirty="0">
                <a:solidFill>
                  <a:srgbClr val="4E2A84"/>
                </a:solidFill>
              </a:rPr>
              <a:t>ALUMNI CLUB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261655"/>
            <a:ext cx="12192000" cy="6334687"/>
          </a:xfrm>
          <a:solidFill>
            <a:schemeClr val="tx1">
              <a:lumMod val="50000"/>
              <a:lumOff val="50000"/>
            </a:schemeClr>
          </a:solidFill>
        </p:spPr>
        <p:txBody>
          <a:bodyPr tIns="45720" rIns="91440"/>
          <a:lstStyle>
            <a:lvl1pPr algn="r"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(DRAG AND DROP PHOTO HERE)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9" y="1341250"/>
            <a:ext cx="7036676" cy="4175502"/>
          </a:xfrm>
        </p:spPr>
        <p:txBody>
          <a:bodyPr anchor="ctr" anchorCtr="0"/>
          <a:lstStyle>
            <a:lvl1pPr>
              <a:spcBef>
                <a:spcPts val="3200"/>
              </a:spcBef>
              <a:defRPr sz="2000" b="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defRPr sz="2000">
                <a:solidFill>
                  <a:schemeClr val="bg1"/>
                </a:solidFill>
              </a:defRPr>
            </a:lvl2pPr>
            <a:lvl3pPr>
              <a:spcBef>
                <a:spcPts val="900"/>
              </a:spcBef>
              <a:defRPr sz="2000">
                <a:solidFill>
                  <a:schemeClr val="bg1"/>
                </a:solidFill>
              </a:defRPr>
            </a:lvl3pPr>
            <a:lvl4pPr>
              <a:spcBef>
                <a:spcPts val="900"/>
              </a:spcBef>
              <a:defRPr sz="2000">
                <a:solidFill>
                  <a:schemeClr val="bg1"/>
                </a:solidFill>
              </a:defRPr>
            </a:lvl4pPr>
            <a:lvl5pPr>
              <a:spcBef>
                <a:spcPts val="900"/>
              </a:spcBef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reeform 10"/>
          <p:cNvSpPr/>
          <p:nvPr userDrawn="1"/>
        </p:nvSpPr>
        <p:spPr>
          <a:xfrm>
            <a:off x="1" y="6596348"/>
            <a:ext cx="2496065" cy="261653"/>
          </a:xfrm>
          <a:custGeom>
            <a:avLst/>
            <a:gdLst>
              <a:gd name="connsiteX0" fmla="*/ 0 w 2496065"/>
              <a:gd name="connsiteY0" fmla="*/ 0 h 261653"/>
              <a:gd name="connsiteX1" fmla="*/ 2496065 w 2496065"/>
              <a:gd name="connsiteY1" fmla="*/ 0 h 261653"/>
              <a:gd name="connsiteX2" fmla="*/ 2364218 w 2496065"/>
              <a:gd name="connsiteY2" fmla="*/ 261653 h 261653"/>
              <a:gd name="connsiteX3" fmla="*/ 0 w 2496065"/>
              <a:gd name="connsiteY3" fmla="*/ 261653 h 26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6065" h="261653">
                <a:moveTo>
                  <a:pt x="0" y="0"/>
                </a:moveTo>
                <a:lnTo>
                  <a:pt x="2496065" y="0"/>
                </a:lnTo>
                <a:lnTo>
                  <a:pt x="2364218" y="261653"/>
                </a:lnTo>
                <a:lnTo>
                  <a:pt x="0" y="261653"/>
                </a:lnTo>
                <a:close/>
              </a:path>
            </a:pathLst>
          </a:custGeom>
          <a:solidFill>
            <a:srgbClr val="4E2A8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C6C6F0D-DE9D-1E4D-9499-3D9FB5FDA6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1" y="6671915"/>
            <a:ext cx="1243884" cy="128016"/>
          </a:xfrm>
          <a:prstGeom prst="rect">
            <a:avLst/>
          </a:prstGeom>
        </p:spPr>
      </p:pic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11074627" y="6596344"/>
            <a:ext cx="620485" cy="261656"/>
          </a:xfrm>
        </p:spPr>
        <p:txBody>
          <a:bodyPr/>
          <a:lstStyle>
            <a:lvl1pPr algn="r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F04E-7DFD-BF49-ACC9-83D433AC3F25}" type="datetimeFigureOut">
              <a:rPr lang="en-US" smtClean="0"/>
              <a:pPr/>
              <a:t>7/21/20</a:t>
            </a:fld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" y="6596344"/>
            <a:ext cx="496888" cy="261656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A82C3BC0-3EBF-3C4C-A3D8-795624EBC6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D0EDF7-EBF7-BF4B-AB48-79A7CACDA932}"/>
              </a:ext>
            </a:extLst>
          </p:cNvPr>
          <p:cNvSpPr txBox="1"/>
          <p:nvPr userDrawn="1"/>
        </p:nvSpPr>
        <p:spPr>
          <a:xfrm>
            <a:off x="2667000" y="6596344"/>
            <a:ext cx="1714500" cy="26165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Bef>
                <a:spcPts val="900"/>
              </a:spcBef>
            </a:pPr>
            <a:r>
              <a:rPr lang="en-US" sz="900" b="1" spc="150" baseline="0" dirty="0">
                <a:solidFill>
                  <a:srgbClr val="4E2A84"/>
                </a:solidFill>
              </a:rPr>
              <a:t>ALUMNI CLUB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6888" y="576304"/>
            <a:ext cx="9768341" cy="6906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888" y="1948069"/>
            <a:ext cx="9768341" cy="41755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74627" y="6566169"/>
            <a:ext cx="620485" cy="24942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F04E-7DFD-BF49-ACC9-83D433AC3F25}" type="datetimeFigureOut">
              <a:rPr lang="en-US" smtClean="0"/>
              <a:pPr/>
              <a:t>7/21/20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19664" y="6566169"/>
            <a:ext cx="7640865" cy="24942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ALUMNI CLUB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3943" y="6575693"/>
            <a:ext cx="500831" cy="24942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82C3BC0-3EBF-3C4C-A3D8-795624EBC6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5" r:id="rId2"/>
    <p:sldLayoutId id="2147483649" r:id="rId3"/>
    <p:sldLayoutId id="2147483671" r:id="rId4"/>
    <p:sldLayoutId id="2147483673" r:id="rId5"/>
    <p:sldLayoutId id="2147483684" r:id="rId6"/>
    <p:sldLayoutId id="2147483674" r:id="rId7"/>
    <p:sldLayoutId id="2147483675" r:id="rId8"/>
    <p:sldLayoutId id="2147483678" r:id="rId9"/>
    <p:sldLayoutId id="2147483655" r:id="rId10"/>
    <p:sldLayoutId id="2147483679" r:id="rId11"/>
    <p:sldLayoutId id="214748368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3000" b="0" kern="1200" cap="all" spc="300" baseline="0" dirty="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3200"/>
        </a:spcBef>
        <a:buFont typeface="Arial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50" indent="0" algn="l" defTabSz="914400" rtl="0" eaLnBrk="1" latinLnBrk="0" hangingPunct="1">
        <a:lnSpc>
          <a:spcPct val="100000"/>
        </a:lnSpc>
        <a:spcBef>
          <a:spcPts val="1800"/>
        </a:spcBef>
        <a:buFont typeface="Arial"/>
        <a:buNone/>
        <a:tabLst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01943" indent="-301943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tabLst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9143" indent="-301943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tabLst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24903" indent="-301943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tabLst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A166304-714F-2548-8C12-D8D9DB68AA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3B395F6B-088F-7140-A1C5-2B55A37B54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F39E1EB-9B48-1041-BECB-27A240783E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CF6EF18-DD5E-8849-A5BC-8FD15045738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106932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A42D96E-5E69-2E41-9DED-B752AB24E3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D3DBF5C-C6FD-F143-9E8E-DDAB10AFFF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594C3F91-46DF-F740-967A-641780358C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18561F9-4781-8845-9D13-10102995F6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204902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D00BE-6C04-C842-AF17-C1299A7FF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576D9-4456-4C46-A359-415AC016A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29125-5C6F-BF4D-9A7F-6C0011FF6E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C3BC0-3EBF-3C4C-A3D8-795624EBC6A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A4625F2-64CD-C049-AAC4-B4A5BB0C1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8B3F02-2CBE-8C40-8D0B-F691A1627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2289CEF-4FBB-E643-98E3-DE15D1BADA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C3BC0-3EBF-3C4C-A3D8-795624EBC6A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059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D25CC-6A21-684F-8756-91A011C9F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BA09A-D2C6-114B-B2D5-33011BD8E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B1CDBA-21ED-F842-A5FE-E9E8C51DD5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64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17DFF3C-FAB5-4C4E-AE72-AC1EA81E73C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7DED420-4ACE-B141-9DEB-757F4B902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E3EA14F-E197-3D4E-BF0A-8A7F3997D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7D66BAF-1F64-2D46-A0BD-659414248E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C3BC0-3EBF-3C4C-A3D8-795624EBC6A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55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Kellogg Evergreen">
      <a:dk1>
        <a:srgbClr val="000000"/>
      </a:dk1>
      <a:lt1>
        <a:srgbClr val="FFFFFF"/>
      </a:lt1>
      <a:dk2>
        <a:srgbClr val="A22663"/>
      </a:dk2>
      <a:lt2>
        <a:srgbClr val="E9E9E5"/>
      </a:lt2>
      <a:accent1>
        <a:srgbClr val="422A6C"/>
      </a:accent1>
      <a:accent2>
        <a:srgbClr val="177392"/>
      </a:accent2>
      <a:accent3>
        <a:srgbClr val="0E7D52"/>
      </a:accent3>
      <a:accent4>
        <a:srgbClr val="6BA04B"/>
      </a:accent4>
      <a:accent5>
        <a:srgbClr val="E0A42E"/>
      </a:accent5>
      <a:accent6>
        <a:srgbClr val="D74B3D"/>
      </a:accent6>
      <a:hlink>
        <a:srgbClr val="422A6C"/>
      </a:hlink>
      <a:folHlink>
        <a:srgbClr val="C3C4B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>
            <a:lumMod val="75000"/>
            <a:lumOff val="25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spcBef>
            <a:spcPts val="900"/>
          </a:spcBef>
          <a:defRPr sz="2000" b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>
              <a:alpha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spcBef>
            <a:spcPts val="900"/>
          </a:spcBef>
          <a:defRPr sz="2000" b="1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2798</TotalTime>
  <Words>3</Words>
  <Application>Microsoft Macintosh PowerPoint</Application>
  <PresentationFormat>Widescreen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Kay Meyer</cp:lastModifiedBy>
  <cp:revision>129</cp:revision>
  <dcterms:created xsi:type="dcterms:W3CDTF">2016-11-02T20:14:12Z</dcterms:created>
  <dcterms:modified xsi:type="dcterms:W3CDTF">2020-07-21T12:54:47Z</dcterms:modified>
</cp:coreProperties>
</file>