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429" r:id="rId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2034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690563"/>
            <a:ext cx="4600575" cy="3451225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810" y="4372688"/>
            <a:ext cx="5074705" cy="414162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10/11/2008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3632887"/>
            <a:ext cx="9144000" cy="2063578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1025612"/>
            <a:ext cx="9144000" cy="244663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323628" y="217488"/>
            <a:ext cx="44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latin typeface="Arial" charset="0"/>
              </a:rPr>
              <a:t> </a:t>
            </a:r>
            <a:r>
              <a:rPr lang="en-US" sz="2800" dirty="0" smtClean="0">
                <a:latin typeface="Arial" charset="0"/>
              </a:rPr>
              <a:t>Exam I </a:t>
            </a:r>
            <a:r>
              <a:rPr lang="en-US" sz="2800" dirty="0" smtClean="0">
                <a:latin typeface="Arial" charset="0"/>
                <a:cs typeface="Times New Roman" pitchFamily="18" charset="0"/>
              </a:rPr>
              <a:t>— Format / Details</a:t>
            </a:r>
            <a:endParaRPr lang="en-US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190500" y="1124460"/>
            <a:ext cx="8763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 smtClean="0">
                <a:latin typeface="Arial" charset="0"/>
              </a:rPr>
              <a:t>Part I.  Case/Conceptual </a:t>
            </a:r>
            <a:r>
              <a:rPr lang="en-US" dirty="0">
                <a:latin typeface="Arial" charset="0"/>
              </a:rPr>
              <a:t>Questions: </a:t>
            </a:r>
            <a:r>
              <a:rPr lang="en-US" dirty="0" smtClean="0">
                <a:latin typeface="Arial" charset="0"/>
              </a:rPr>
              <a:t>50%</a:t>
            </a:r>
            <a:endParaRPr lang="en-US" dirty="0">
              <a:latin typeface="Arial" charset="0"/>
            </a:endParaRPr>
          </a:p>
          <a:p>
            <a:endParaRPr lang="en-US" sz="1400" dirty="0">
              <a:latin typeface="Arial" charset="0"/>
            </a:endParaRPr>
          </a:p>
          <a:p>
            <a:pPr lvl="2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“Applying </a:t>
            </a:r>
            <a:r>
              <a:rPr lang="en-US" dirty="0">
                <a:latin typeface="Arial" charset="0"/>
              </a:rPr>
              <a:t>Alternative </a:t>
            </a:r>
            <a:r>
              <a:rPr lang="en-US" dirty="0" smtClean="0">
                <a:latin typeface="Arial" charset="0"/>
              </a:rPr>
              <a:t>Frameworks”</a:t>
            </a:r>
            <a:endParaRPr lang="en-US" dirty="0">
              <a:latin typeface="Arial" charset="0"/>
            </a:endParaRPr>
          </a:p>
          <a:p>
            <a:pPr lvl="2">
              <a:buFontTx/>
              <a:buChar char="•"/>
            </a:pPr>
            <a:endParaRPr lang="en-US" dirty="0">
              <a:latin typeface="Arial" charset="0"/>
            </a:endParaRPr>
          </a:p>
          <a:p>
            <a:r>
              <a:rPr lang="en-US" dirty="0">
                <a:latin typeface="Arial" charset="0"/>
              </a:rPr>
              <a:t>Part </a:t>
            </a:r>
            <a:r>
              <a:rPr lang="en-US" dirty="0" smtClean="0">
                <a:latin typeface="Arial" charset="0"/>
              </a:rPr>
              <a:t>II.  </a:t>
            </a:r>
            <a:r>
              <a:rPr lang="en-US" dirty="0">
                <a:latin typeface="Arial" charset="0"/>
              </a:rPr>
              <a:t>New </a:t>
            </a:r>
            <a:r>
              <a:rPr lang="en-US" dirty="0" smtClean="0">
                <a:latin typeface="Arial" charset="0"/>
              </a:rPr>
              <a:t>Article </a:t>
            </a:r>
            <a:r>
              <a:rPr lang="en-US" dirty="0">
                <a:latin typeface="Arial" charset="0"/>
              </a:rPr>
              <a:t>with Essay Questions:  </a:t>
            </a:r>
            <a:r>
              <a:rPr lang="en-US" dirty="0" smtClean="0">
                <a:latin typeface="Arial" charset="0"/>
              </a:rPr>
              <a:t>50%</a:t>
            </a:r>
            <a:endParaRPr lang="en-US" dirty="0">
              <a:latin typeface="Arial" charset="0"/>
            </a:endParaRPr>
          </a:p>
          <a:p>
            <a:endParaRPr lang="en-US" sz="1400" dirty="0">
              <a:latin typeface="Arial" charset="0"/>
            </a:endParaRPr>
          </a:p>
          <a:p>
            <a:pPr lvl="2">
              <a:buFontTx/>
              <a:buChar char="•"/>
            </a:pP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Questions will relate course concepts to new situation </a:t>
            </a:r>
            <a:endParaRPr lang="en-US" dirty="0">
              <a:latin typeface="Arial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3707018"/>
            <a:ext cx="914399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u="sng" dirty="0" smtClean="0">
                <a:latin typeface="Arial" charset="0"/>
              </a:rPr>
              <a:t>Additional Details</a:t>
            </a:r>
            <a:r>
              <a:rPr lang="en-US" dirty="0" smtClean="0">
                <a:latin typeface="Arial" charset="0"/>
              </a:rPr>
              <a:t>:</a:t>
            </a:r>
            <a:endParaRPr lang="en-US" sz="1000" dirty="0" smtClean="0">
              <a:latin typeface="Arial" charset="0"/>
            </a:endParaRP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Open book / notes; no outside research or assistance.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Word-length guidelines will be provided for each question.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No time-limit beyond specified exam period.</a:t>
            </a:r>
          </a:p>
          <a:p>
            <a:pPr marL="457200" indent="-457200" eaLnBrk="0" hangingPunct="0">
              <a:buAutoNum type="arabicPeriod"/>
            </a:pPr>
            <a:r>
              <a:rPr lang="en-US" dirty="0" smtClean="0">
                <a:latin typeface="Arial" charset="0"/>
              </a:rPr>
              <a:t>Style</a:t>
            </a:r>
            <a:r>
              <a:rPr lang="en-US" dirty="0" smtClean="0">
                <a:latin typeface="Arial" charset="0"/>
              </a:rPr>
              <a:t>, grammar, spelling, etc. will not be part of the evaluation</a:t>
            </a:r>
            <a:r>
              <a:rPr lang="en-US" dirty="0" smtClean="0">
                <a:latin typeface="Arial" charset="0"/>
              </a:rPr>
              <a:t>.</a:t>
            </a:r>
            <a:endParaRPr lang="en-US" dirty="0" smtClean="0">
              <a:latin typeface="Arial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133605"/>
            <a:ext cx="9144000" cy="685800"/>
          </a:xfrm>
          <a:prstGeom prst="rect">
            <a:avLst/>
          </a:prstGeom>
          <a:solidFill>
            <a:schemeClr val="accent1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16" y="5881816"/>
            <a:ext cx="9144000" cy="856749"/>
          </a:xfrm>
          <a:prstGeom prst="rect">
            <a:avLst/>
          </a:prstGeom>
          <a:solidFill>
            <a:srgbClr val="FF5050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Review sessions -- bring questions to the regular Wednesday TA </a:t>
            </a:r>
          </a:p>
          <a:p>
            <a:pPr algn="ctr" eaLnBrk="0" hangingPunct="0"/>
            <a:r>
              <a:rPr lang="en-US" dirty="0" smtClean="0">
                <a:latin typeface="Arial" pitchFamily="34" charset="0"/>
                <a:cs typeface="Arial" pitchFamily="34" charset="0"/>
              </a:rPr>
              <a:t>Session plus, additional Exam I Review, time/place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tba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9461</TotalTime>
  <Words>108</Words>
  <Application>Microsoft PowerPoint</Application>
  <PresentationFormat>On-screen Show 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1_Default Design</vt:lpstr>
      <vt:lpstr>Slide 1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191</cp:revision>
  <cp:lastPrinted>1999-06-03T16:34:14Z</cp:lastPrinted>
  <dcterms:created xsi:type="dcterms:W3CDTF">1999-03-05T18:22:15Z</dcterms:created>
  <dcterms:modified xsi:type="dcterms:W3CDTF">2008-10-11T18:03:11Z</dcterms:modified>
</cp:coreProperties>
</file>