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82A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4825"/>
            <a:ext cx="7772400" cy="1470025"/>
          </a:xfrm>
        </p:spPr>
        <p:txBody>
          <a:bodyPr>
            <a:normAutofit/>
          </a:bodyPr>
          <a:lstStyle>
            <a:lvl1pPr algn="l">
              <a:defRPr sz="3600" b="1" i="0">
                <a:solidFill>
                  <a:srgbClr val="482A80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90560"/>
            <a:ext cx="7772400" cy="104544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3" descr="PPTbase-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Generic_head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5980" y="4944385"/>
            <a:ext cx="8286750" cy="939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3" descr="PPTbase-9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Generic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8053" y="6204665"/>
            <a:ext cx="8426450" cy="504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3" descr="PPTbase-9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Generic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277" y="6204665"/>
            <a:ext cx="8426450" cy="504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3" descr="PPTbase-9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Generic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8053" y="6204665"/>
            <a:ext cx="8426450" cy="504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3" descr="PPTbase-9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Generic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8053" y="6204665"/>
            <a:ext cx="8426450" cy="504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PPTbase-9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Generic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8053" y="6204665"/>
            <a:ext cx="8426450" cy="504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850"/>
            <a:ext cx="3008313" cy="116205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45850"/>
            <a:ext cx="5111750" cy="563671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7901"/>
            <a:ext cx="3008313" cy="44746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3" descr="PPTbase-9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Generic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8053" y="6204665"/>
            <a:ext cx="8426450" cy="504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88280"/>
            <a:ext cx="5486400" cy="5667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0045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5501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3" descr="PPTbase-9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Generic.jp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8053" y="6204665"/>
            <a:ext cx="8426450" cy="50482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18400"/>
            <a:ext cx="8229600" cy="899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400" b="1" i="0" kern="1200">
          <a:solidFill>
            <a:srgbClr val="482A8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Kellogg School of Management-Northwestern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Kay Meyer</dc:creator>
  <cp:lastModifiedBy>Kay Meyer</cp:lastModifiedBy>
  <cp:revision>11</cp:revision>
  <dcterms:created xsi:type="dcterms:W3CDTF">2010-09-15T14:06:48Z</dcterms:created>
  <dcterms:modified xsi:type="dcterms:W3CDTF">2010-09-15T14:07:28Z</dcterms:modified>
</cp:coreProperties>
</file>