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rels" ContentType="application/vnd.openxmlformats-package.relationships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482A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0" d="100"/>
          <a:sy n="140" d="100"/>
        </p:scale>
        <p:origin x="-6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4825"/>
            <a:ext cx="7772400" cy="1470025"/>
          </a:xfrm>
        </p:spPr>
        <p:txBody>
          <a:bodyPr>
            <a:normAutofit/>
          </a:bodyPr>
          <a:lstStyle>
            <a:lvl1pPr algn="l">
              <a:defRPr sz="3600" b="1" i="0">
                <a:solidFill>
                  <a:srgbClr val="482A80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90560"/>
            <a:ext cx="7772400" cy="104544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7" name="Picture 3" descr="PPTbase-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Generic_head.jp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05980" y="4944385"/>
            <a:ext cx="8286750" cy="939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3" descr="PPTbase-9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 descr="Generic.jp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18053" y="6204665"/>
            <a:ext cx="8426450" cy="5048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3" descr="PPTbase-9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 descr="Generic.jp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2277" y="6204665"/>
            <a:ext cx="8426450" cy="5048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3" descr="PPTbase-9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 descr="Generic.jp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18053" y="6204665"/>
            <a:ext cx="8426450" cy="5048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7" name="Picture 3" descr="PPTbase-9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Generic.jp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18053" y="6204665"/>
            <a:ext cx="8426450" cy="5048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PPTbase-9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Generic.jp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18053" y="6204665"/>
            <a:ext cx="8426450" cy="5048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5850"/>
            <a:ext cx="3008313" cy="1162050"/>
          </a:xfrm>
        </p:spPr>
        <p:txBody>
          <a:bodyPr anchor="t">
            <a:norm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45850"/>
            <a:ext cx="5111750" cy="563671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7901"/>
            <a:ext cx="3008313" cy="44746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9" name="Picture 3" descr="PPTbase-9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 descr="Generic.jp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18053" y="6204665"/>
            <a:ext cx="8426450" cy="5048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88280"/>
            <a:ext cx="5486400" cy="56673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0045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25501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3" descr="PPTbase-9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 descr="Generic.jp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18053" y="6204665"/>
            <a:ext cx="8426450" cy="50482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18400"/>
            <a:ext cx="8229600" cy="899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l" defTabSz="457200" rtl="0" eaLnBrk="1" latinLnBrk="0" hangingPunct="1">
        <a:spcBef>
          <a:spcPct val="0"/>
        </a:spcBef>
        <a:buNone/>
        <a:defRPr sz="3400" b="1" i="0" kern="1200">
          <a:solidFill>
            <a:srgbClr val="482A8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/>
        <a:buChar char="»"/>
        <a:defRPr sz="2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Kellogg School of Management-Northwestern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Kay Meyer</dc:creator>
  <cp:lastModifiedBy>Kay Meyer</cp:lastModifiedBy>
  <cp:revision>11</cp:revision>
  <dcterms:created xsi:type="dcterms:W3CDTF">2010-09-15T14:06:48Z</dcterms:created>
  <dcterms:modified xsi:type="dcterms:W3CDTF">2010-09-15T14:07:28Z</dcterms:modified>
</cp:coreProperties>
</file>