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82A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enera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4825"/>
            <a:ext cx="7772400" cy="1470025"/>
          </a:xfrm>
        </p:spPr>
        <p:txBody>
          <a:bodyPr>
            <a:normAutofit/>
          </a:bodyPr>
          <a:lstStyle>
            <a:lvl1pPr algn="l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90560"/>
            <a:ext cx="7772400" cy="10454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850"/>
            <a:ext cx="3008313" cy="116205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45850"/>
            <a:ext cx="5111750" cy="56367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7901"/>
            <a:ext cx="3008313" cy="44746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88280"/>
            <a:ext cx="5486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0045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5501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92099"/>
            <a:ext cx="9144000" cy="5897880"/>
          </a:xfrm>
          <a:prstGeom prst="rect">
            <a:avLst/>
          </a:prstGeom>
          <a:solidFill>
            <a:srgbClr val="482A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NUidentity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105780" y="110464"/>
            <a:ext cx="2857500" cy="10096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18400"/>
            <a:ext cx="8229600" cy="899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Generic.jpf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18053" y="6282425"/>
            <a:ext cx="8426450" cy="5048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400" b="1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»"/>
        <a:defRPr sz="24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Kellogg School of Management-Northwestern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 Meyer</dc:creator>
  <cp:lastModifiedBy>Kay Meyer</cp:lastModifiedBy>
  <cp:revision>12</cp:revision>
  <dcterms:created xsi:type="dcterms:W3CDTF">2010-10-13T14:05:19Z</dcterms:created>
  <dcterms:modified xsi:type="dcterms:W3CDTF">2010-10-13T14:19:13Z</dcterms:modified>
</cp:coreProperties>
</file>