
<file path=[Content_Types].xml><?xml version="1.0" encoding="utf-8"?>
<Types xmlns="http://schemas.openxmlformats.org/package/2006/content-types"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rels" ContentType="application/vnd.openxmlformats-package.relationships+xml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482A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34" d="100"/>
          <a:sy n="134" d="100"/>
        </p:scale>
        <p:origin x="-8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General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84825"/>
            <a:ext cx="7772400" cy="1470025"/>
          </a:xfrm>
        </p:spPr>
        <p:txBody>
          <a:bodyPr>
            <a:normAutofit/>
          </a:bodyPr>
          <a:lstStyle>
            <a:lvl1pPr algn="l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90560"/>
            <a:ext cx="7772400" cy="104544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5850"/>
            <a:ext cx="3008313" cy="1162050"/>
          </a:xfrm>
        </p:spPr>
        <p:txBody>
          <a:bodyPr anchor="t">
            <a:norm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45850"/>
            <a:ext cx="5111750" cy="563671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7901"/>
            <a:ext cx="3008313" cy="44746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688280"/>
            <a:ext cx="5486400" cy="566738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0045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25501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1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292099"/>
            <a:ext cx="9144000" cy="5897880"/>
          </a:xfrm>
          <a:prstGeom prst="rect">
            <a:avLst/>
          </a:prstGeom>
          <a:solidFill>
            <a:srgbClr val="482A8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NUidentity.png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6105780" y="110464"/>
            <a:ext cx="2857500" cy="10096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18400"/>
            <a:ext cx="8229600" cy="899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6" name="Picture 5" descr="Generic.jpf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418053" y="6282425"/>
            <a:ext cx="8426450" cy="5048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txStyles>
    <p:titleStyle>
      <a:lvl1pPr algn="l" defTabSz="457200" rtl="0" eaLnBrk="1" latinLnBrk="0" hangingPunct="1">
        <a:spcBef>
          <a:spcPct val="0"/>
        </a:spcBef>
        <a:buNone/>
        <a:defRPr sz="3400" b="1" i="0" kern="120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/>
        <a:buChar char="•"/>
        <a:defRPr sz="2400" kern="1200">
          <a:solidFill>
            <a:srgbClr val="FFFFFF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/>
        <a:buChar char="–"/>
        <a:defRPr sz="2400" kern="1200">
          <a:solidFill>
            <a:srgbClr val="FFFFFF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/>
        <a:buChar char="•"/>
        <a:defRPr sz="2400" kern="1200">
          <a:solidFill>
            <a:srgbClr val="FFFFFF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/>
        <a:buChar char="–"/>
        <a:defRPr sz="2400" kern="1200">
          <a:solidFill>
            <a:srgbClr val="FFFFFF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Arial"/>
        <a:buChar char="»"/>
        <a:defRPr sz="2400" kern="1200">
          <a:solidFill>
            <a:srgbClr val="FFFFFF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Kellogg School of Management-Northwestern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Kay Meyer</dc:creator>
  <cp:lastModifiedBy>Kay Meyer</cp:lastModifiedBy>
  <cp:revision>12</cp:revision>
  <dcterms:created xsi:type="dcterms:W3CDTF">2010-10-13T14:05:19Z</dcterms:created>
  <dcterms:modified xsi:type="dcterms:W3CDTF">2010-10-13T14:19:13Z</dcterms:modified>
</cp:coreProperties>
</file>