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82A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39339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18933"/>
            <a:ext cx="7772400" cy="1236134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4" name="Picture 13" descr="Head-Generic.jp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0" y="5029200"/>
            <a:ext cx="9144000" cy="758952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0" y="5788152"/>
            <a:ext cx="9144000" cy="1588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3" name="Picture 12" descr="Generic.jp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05" y="6323061"/>
            <a:ext cx="9144000" cy="540216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0" y="6330113"/>
            <a:ext cx="9144000" cy="1588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5" name="Picture 14" descr="Generic.jp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05" y="6323061"/>
            <a:ext cx="9144000" cy="540216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6330113"/>
            <a:ext cx="9144000" cy="1588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6" name="Picture 15" descr="Generic.jp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05" y="6323061"/>
            <a:ext cx="9144000" cy="540216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6330113"/>
            <a:ext cx="9144000" cy="1588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Generic.jp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05" y="6323061"/>
            <a:ext cx="9144000" cy="540216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>
            <a:off x="0" y="6330113"/>
            <a:ext cx="9144000" cy="1588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eneric.jp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05" y="6323061"/>
            <a:ext cx="9144000" cy="540216"/>
          </a:xfrm>
          <a:prstGeom prst="rect">
            <a:avLst/>
          </a:prstGeom>
        </p:spPr>
      </p:pic>
      <p:cxnSp>
        <p:nvCxnSpPr>
          <p:cNvPr id="3" name="Straight Connector 2"/>
          <p:cNvCxnSpPr/>
          <p:nvPr userDrawn="1"/>
        </p:nvCxnSpPr>
        <p:spPr>
          <a:xfrm>
            <a:off x="0" y="6330113"/>
            <a:ext cx="9144000" cy="1588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>
            <a:norm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Generic.jp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05" y="6323061"/>
            <a:ext cx="9144000" cy="540216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6330113"/>
            <a:ext cx="9144000" cy="1588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Generic.jp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05" y="6323061"/>
            <a:ext cx="9144000" cy="540216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6330113"/>
            <a:ext cx="9144000" cy="1588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24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–"/>
        <a:defRPr sz="2400"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24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–"/>
        <a:defRPr sz="2400" kern="1200">
          <a:solidFill>
            <a:srgbClr val="FFFFF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»"/>
        <a:defRPr sz="24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Kellogg School of Management-Northwestern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Kay Meyer</dc:creator>
  <cp:lastModifiedBy>Kay Meyer</cp:lastModifiedBy>
  <cp:revision>11</cp:revision>
  <dcterms:created xsi:type="dcterms:W3CDTF">2010-10-11T18:06:59Z</dcterms:created>
  <dcterms:modified xsi:type="dcterms:W3CDTF">2010-10-11T18:09:52Z</dcterms:modified>
</cp:coreProperties>
</file>