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rels" ContentType="application/vnd.openxmlformats-package.relationships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482A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0" d="100"/>
          <a:sy n="140" d="100"/>
        </p:scale>
        <p:origin x="-6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39339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18933"/>
            <a:ext cx="7772400" cy="1236134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4" name="Picture 13" descr="Head-Generic.jp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0" y="5029200"/>
            <a:ext cx="9144000" cy="758952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0" y="5788152"/>
            <a:ext cx="9144000" cy="1588"/>
          </a:xfrm>
          <a:prstGeom prst="line">
            <a:avLst/>
          </a:prstGeom>
          <a:ln w="952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3" name="Picture 12" descr="Generic.jp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05" y="6323061"/>
            <a:ext cx="9144000" cy="540216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0" y="6330113"/>
            <a:ext cx="9144000" cy="1588"/>
          </a:xfrm>
          <a:prstGeom prst="line">
            <a:avLst/>
          </a:prstGeom>
          <a:ln w="952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5" name="Picture 14" descr="Generic.jp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05" y="6323061"/>
            <a:ext cx="9144000" cy="540216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6330113"/>
            <a:ext cx="9144000" cy="1588"/>
          </a:xfrm>
          <a:prstGeom prst="line">
            <a:avLst/>
          </a:prstGeom>
          <a:ln w="952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6" name="Picture 15" descr="Generic.jp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05" y="6323061"/>
            <a:ext cx="9144000" cy="540216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6330113"/>
            <a:ext cx="9144000" cy="1588"/>
          </a:xfrm>
          <a:prstGeom prst="line">
            <a:avLst/>
          </a:prstGeom>
          <a:ln w="952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2" name="Picture 11" descr="Generic.jp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05" y="6323061"/>
            <a:ext cx="9144000" cy="540216"/>
          </a:xfrm>
          <a:prstGeom prst="rect">
            <a:avLst/>
          </a:prstGeom>
        </p:spPr>
      </p:pic>
      <p:cxnSp>
        <p:nvCxnSpPr>
          <p:cNvPr id="4" name="Straight Connector 3"/>
          <p:cNvCxnSpPr/>
          <p:nvPr userDrawn="1"/>
        </p:nvCxnSpPr>
        <p:spPr>
          <a:xfrm>
            <a:off x="0" y="6330113"/>
            <a:ext cx="9144000" cy="1588"/>
          </a:xfrm>
          <a:prstGeom prst="line">
            <a:avLst/>
          </a:prstGeom>
          <a:ln w="952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Generic.jp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05" y="6323061"/>
            <a:ext cx="9144000" cy="540216"/>
          </a:xfrm>
          <a:prstGeom prst="rect">
            <a:avLst/>
          </a:prstGeom>
        </p:spPr>
      </p:pic>
      <p:cxnSp>
        <p:nvCxnSpPr>
          <p:cNvPr id="3" name="Straight Connector 2"/>
          <p:cNvCxnSpPr/>
          <p:nvPr userDrawn="1"/>
        </p:nvCxnSpPr>
        <p:spPr>
          <a:xfrm>
            <a:off x="0" y="6330113"/>
            <a:ext cx="9144000" cy="1588"/>
          </a:xfrm>
          <a:prstGeom prst="line">
            <a:avLst/>
          </a:prstGeom>
          <a:ln w="952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t">
            <a:norm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4" name="Picture 13" descr="Generic.jp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05" y="6323061"/>
            <a:ext cx="9144000" cy="540216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6330113"/>
            <a:ext cx="9144000" cy="1588"/>
          </a:xfrm>
          <a:prstGeom prst="line">
            <a:avLst/>
          </a:prstGeom>
          <a:ln w="952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4" name="Picture 13" descr="Generic.jp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05" y="6323061"/>
            <a:ext cx="9144000" cy="540216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6330113"/>
            <a:ext cx="9144000" cy="1588"/>
          </a:xfrm>
          <a:prstGeom prst="line">
            <a:avLst/>
          </a:prstGeom>
          <a:ln w="952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l" defTabSz="457200" rtl="0" eaLnBrk="1" latinLnBrk="0" hangingPunct="1">
        <a:spcBef>
          <a:spcPct val="0"/>
        </a:spcBef>
        <a:buNone/>
        <a:defRPr sz="3500" b="1" i="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/>
        <a:buChar char="•"/>
        <a:defRPr sz="2400" kern="1200">
          <a:solidFill>
            <a:srgbClr val="FFFFFF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/>
        <a:buChar char="–"/>
        <a:defRPr sz="2400" kern="1200">
          <a:solidFill>
            <a:srgbClr val="FFFFFF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/>
        <a:buChar char="•"/>
        <a:defRPr sz="2400" kern="1200">
          <a:solidFill>
            <a:srgbClr val="FFFFFF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/>
        <a:buChar char="–"/>
        <a:defRPr sz="2400" kern="1200">
          <a:solidFill>
            <a:srgbClr val="FFFFFF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/>
        <a:buChar char="»"/>
        <a:defRPr sz="2400" kern="1200">
          <a:solidFill>
            <a:srgbClr val="FFFFFF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Kellogg School of Management-Northwestern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Kay Meyer</dc:creator>
  <cp:lastModifiedBy>Kay Meyer</cp:lastModifiedBy>
  <cp:revision>11</cp:revision>
  <dcterms:created xsi:type="dcterms:W3CDTF">2010-10-11T18:06:59Z</dcterms:created>
  <dcterms:modified xsi:type="dcterms:W3CDTF">2010-10-11T18:09:52Z</dcterms:modified>
</cp:coreProperties>
</file>